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307" r:id="rId2"/>
    <p:sldId id="271" r:id="rId3"/>
    <p:sldId id="272" r:id="rId4"/>
    <p:sldId id="279" r:id="rId5"/>
    <p:sldId id="290" r:id="rId6"/>
    <p:sldId id="292" r:id="rId7"/>
    <p:sldId id="284" r:id="rId8"/>
    <p:sldId id="302" r:id="rId9"/>
    <p:sldId id="29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2C47E-C872-467F-ADB1-8DD74A43E936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9CB7E-B14C-49A8-860A-7AF10DA38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1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6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0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8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5000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6" y="188656"/>
            <a:ext cx="1512000" cy="113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244334"/>
            <a:ext cx="9115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Витаминотерапия  </a:t>
            </a:r>
          </a:p>
          <a:p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Воспитатель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ПОПКОВА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О.А.   </a:t>
            </a:r>
            <a:endParaRPr lang="ru-RU" sz="3200" b="1" dirty="0"/>
          </a:p>
          <a:p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79339"/>
      </p:ext>
    </p:extLst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здоровье\лш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1368000" cy="8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88020"/>
      </p:ext>
    </p:extLst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здоровье\лл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35163"/>
            <a:ext cx="1584000" cy="1213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77688"/>
      </p:ext>
    </p:extLst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1404000" cy="93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896567"/>
      </p:ext>
    </p:extLst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1296000" cy="10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344621"/>
      </p:ext>
    </p:extLst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1332000" cy="9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37277"/>
      </p:ext>
    </p:extLst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96"/>
            <a:ext cx="1368000" cy="129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5747"/>
      </p:ext>
    </p:extLst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2124000" cy="132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004035"/>
      </p:ext>
    </p:extLst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24"/>
            <a:ext cx="1548000" cy="121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772322"/>
      </p:ext>
    </p:extLst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342</TotalTime>
  <Words>11</Words>
  <Application>Microsoft Office PowerPoint</Application>
  <PresentationFormat>Экран (4:3)</PresentationFormat>
  <Paragraphs>9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попкова</dc:creator>
  <cp:lastModifiedBy>Ольга</cp:lastModifiedBy>
  <cp:revision>50</cp:revision>
  <cp:lastPrinted>2014-11-29T18:54:07Z</cp:lastPrinted>
  <dcterms:created xsi:type="dcterms:W3CDTF">2012-03-18T06:45:53Z</dcterms:created>
  <dcterms:modified xsi:type="dcterms:W3CDTF">2015-01-25T11:40:18Z</dcterms:modified>
</cp:coreProperties>
</file>