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36D"/>
    <a:srgbClr val="FFFF99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4660"/>
  </p:normalViewPr>
  <p:slideViewPr>
    <p:cSldViewPr>
      <p:cViewPr varScale="1">
        <p:scale>
          <a:sx n="110" d="100"/>
          <a:sy n="110" d="100"/>
        </p:scale>
        <p:origin x="-19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BB6-99A1-490B-BA89-62930B7422F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CBD7-0D27-4754-AB13-2711278D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BB6-99A1-490B-BA89-62930B7422F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CBD7-0D27-4754-AB13-2711278D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BB6-99A1-490B-BA89-62930B7422F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CBD7-0D27-4754-AB13-2711278D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BB6-99A1-490B-BA89-62930B7422F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CBD7-0D27-4754-AB13-2711278D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BB6-99A1-490B-BA89-62930B7422F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CBD7-0D27-4754-AB13-2711278D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BB6-99A1-490B-BA89-62930B7422F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CBD7-0D27-4754-AB13-2711278D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BB6-99A1-490B-BA89-62930B7422F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CBD7-0D27-4754-AB13-2711278D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BB6-99A1-490B-BA89-62930B7422F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CBD7-0D27-4754-AB13-2711278D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BB6-99A1-490B-BA89-62930B7422F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CBD7-0D27-4754-AB13-2711278D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BB6-99A1-490B-BA89-62930B7422F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CBD7-0D27-4754-AB13-2711278D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BB6-99A1-490B-BA89-62930B7422F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CBD7-0D27-4754-AB13-2711278D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FBB6-99A1-490B-BA89-62930B7422F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FCBD7-0D27-4754-AB13-2711278D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Desktop\Дорожное движение\Шаблон презы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1484784"/>
            <a:ext cx="4968552" cy="3785652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АЗБУКА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ДОРОЖНОГО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ДВИЖЕНИЯ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Михаил\Desktop\Дорожное движение\финит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015" y="-1"/>
            <a:ext cx="9149015" cy="68610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1551563"/>
            <a:ext cx="4320480" cy="1877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городу, по улице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ходят просто так.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Когда не знаешь правила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Легко попасть впросак.</a:t>
            </a:r>
          </a:p>
          <a:p>
            <a:pPr algn="ctr"/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5085184"/>
            <a:ext cx="5148064" cy="1877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Держись дорожных правил строго,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торопись как на пожар,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помни: транспорту – дорога,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пешеходам – тротуар!</a:t>
            </a:r>
          </a:p>
          <a:p>
            <a:pPr algn="ctr"/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3356992"/>
            <a:ext cx="4320480" cy="1877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время будь внимателен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помни наперёд: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Свои имеют правила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Шофер и пешеход!</a:t>
            </a:r>
          </a:p>
          <a:p>
            <a:pPr algn="ctr"/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Михаил\Desktop\Дорожное движение\Эпиграф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96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67944" y="3645024"/>
            <a:ext cx="5256584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Детям знать положено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 дорожные!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Ты, дружок, доверься им,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Будешь цел и невредим!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ихаил\Desktop\Дорожное движение\Шаблон презы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15816" y="1844824"/>
            <a:ext cx="5641223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дорогах с давних пор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Есть хозяин – СВЕТОФОР!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Загорелся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КРАСНЫЙ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свет: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Стой, вперёд дороги нет.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ЖЁЛТЫЙ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глаз твердит без слов: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переходу будь готов!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ЗЕЛЁНЫЙ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свет: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CB3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Вперёд!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CB3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Путь свободен. Переход!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CB36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ихаил\Desktop\Дорожное движение\Переход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96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19872" y="836712"/>
            <a:ext cx="5256584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за белые полоски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Видим мы на перекрёстке</a:t>
            </a:r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«ЗЕБРА» 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переход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Через улицу ведёт!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ихаил\Desktop\Дорожное движение\Переходы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24128" y="5805264"/>
            <a:ext cx="32220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НАДЗЕМНЫЙ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пешеходный переход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1340768"/>
            <a:ext cx="32220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ДЗЕМНЫЙ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пешеходный переход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6512" y="2492896"/>
            <a:ext cx="6552728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Знает каждый пешеход 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 наземный и подземный переход.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 машинам не мешает, 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Пешеходам  помогает!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ихаил\Desktop\Дорожное движение\Предупр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96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212976"/>
            <a:ext cx="7776864" cy="1477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красном треугольнике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Знаки 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ПРЕДУПРЕЖДАЮТ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 к вниманию на дороге они призывают!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ихаил\Desktop\Дорожное движение\Запры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961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572000" y="2492896"/>
            <a:ext cx="3744416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Этот знак для пешеходов.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 им строго говорит: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«Пешеходам здесь опасно.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дороге не ходить!»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5229200"/>
            <a:ext cx="3672408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Знак висит – в пути преграда.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Объезжать дорогу надо!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Легковушкам нет пути –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 дорогу не пройти!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301208"/>
            <a:ext cx="3419872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видишь этот знак –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Надо мимо проезжать.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Этот знак всем говорит -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Тот не прав, кто здесь стоит!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465601"/>
            <a:ext cx="3672408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Тормози водитель. Стой!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Знак запрет перед тобой.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Въезд машинам запрещает,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проезд  не разрешает.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16632"/>
            <a:ext cx="7560840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Запрещающие знаки строго говорят «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НЕЛЬЗЯ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запреты эти нужно соблюдать всем и всегда!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ихаил\Desktop\Дорожное движение\Помогашк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96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941168"/>
            <a:ext cx="3744416" cy="1631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нужно Вам лечиться,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Знак покажет,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где больница.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Там здоровье Вам поправят,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 вниманья не оставят!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1592" y="5085184"/>
            <a:ext cx="3672408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нужно дозвониться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Хоть домой, хоть за границу,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Знак поможет, скажет он,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искать Вам телефон!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0120" y="2420888"/>
            <a:ext cx="3419872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 ты проголодался,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Посмотри по сторонам.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Вилка, ложка в синем знаке -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Тормози, покушай там!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71592" y="2420888"/>
            <a:ext cx="3672408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этом месте пешеход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Терпеливо транспорт ждет.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 устал пешком шагать,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Хочет пассажиром стать.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16632"/>
            <a:ext cx="820891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Знаки добрые бывают – всё на свете они знают: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поесть, остановиться, где находится больница!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ихаил\Desktop\Дорожное движение\игры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95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260648"/>
            <a:ext cx="4896544" cy="397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Должны друг друга уважать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Водитель с пешеходом!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Друг другу не должны мешать –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Быть вежливым «народом»!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быть помехой для движения!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СОБЛЮДАЙТЕ ПРАВИЛА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ДОРОЖНОГО ДВИЖЕНИЯ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402</Words>
  <Application>Microsoft Office PowerPoint</Application>
  <PresentationFormat>Экран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DNA7 X64</cp:lastModifiedBy>
  <cp:revision>42</cp:revision>
  <dcterms:created xsi:type="dcterms:W3CDTF">2014-02-15T13:55:56Z</dcterms:created>
  <dcterms:modified xsi:type="dcterms:W3CDTF">2015-01-24T15:52:53Z</dcterms:modified>
</cp:coreProperties>
</file>