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5"/>
    <a:srgbClr val="FFFFB9"/>
    <a:srgbClr val="FFFF89"/>
    <a:srgbClr val="2AD3EA"/>
    <a:srgbClr val="006600"/>
    <a:srgbClr val="9F1D74"/>
    <a:srgbClr val="0A9839"/>
    <a:srgbClr val="1B06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17" autoAdjust="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E1E5-CD31-4228-8964-03E784AE07D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E4FF-C702-431C-99D2-86FB364F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31683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ПО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ФОРМИРОВАНИЮ КУЛЬТУРНО-ГИГИЕНИЧЕСКИХ НАВЫКОВ У ДЕТЕЙ 3-4 ЛЕТ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661248"/>
            <a:ext cx="2160240" cy="79208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  <a:cs typeface="Aharoni" pitchFamily="2" charset="-79"/>
              </a:rPr>
              <a:t>Воспитатель: Богданович Анна Николаевна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cs typeface="Aharoni" pitchFamily="2" charset="-79"/>
              </a:rPr>
              <a:t>2 младшая группа</a:t>
            </a:r>
            <a:endParaRPr lang="ru-RU" sz="1600" b="1" i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2592289" cy="230425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5184576"/>
          </a:xfrm>
          <a:prstGeom prst="flowChartDecision">
            <a:avLst/>
          </a:prstGeom>
          <a:solidFill>
            <a:srgbClr val="FFFFC5"/>
          </a:solidFill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Для работы по привитию КГН использую игры, беседы в  часы отведенные для организационной образовательной деятельности, а так же в режимных моментах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КГН – это элементы самообслуживания, что является первой ступенью и основой для трудового воспитания.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9e8a8b8ff7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4772">
            <a:off x="6804248" y="4941168"/>
            <a:ext cx="211189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73876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7529">
            <a:off x="251520" y="260648"/>
            <a:ext cx="172819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4307">
            <a:off x="6948264" y="332656"/>
            <a:ext cx="18954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44508">
            <a:off x="251520" y="4653136"/>
            <a:ext cx="202028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4680520" cy="4680519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  <a:latin typeface="Arial Black" pitchFamily="34" charset="0"/>
              </a:rPr>
              <a:t>ЦЕЛЬ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: Воспитывать культурно –гигиенические навыки самообслуживания у детей младшего дошкольного возраста в ходе организации режимных моментов</a:t>
            </a:r>
            <a:endParaRPr lang="ru-RU" dirty="0"/>
          </a:p>
        </p:txBody>
      </p:sp>
      <p:pic>
        <p:nvPicPr>
          <p:cNvPr id="6" name="Рисунок 5" descr="173876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600400" cy="494069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>ЗАДАЧИ:</a:t>
            </a:r>
          </a:p>
          <a:p>
            <a:pPr algn="ctr">
              <a:buNone/>
            </a:pPr>
            <a:endParaRPr lang="ru-RU" sz="3600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822960" lvl="1" indent="-457200" algn="ctr">
              <a:buFont typeface="Wingdings" pitchFamily="2" charset="2"/>
              <a:buChar char="q"/>
            </a:pPr>
            <a:r>
              <a:rPr lang="ru-RU" sz="2800" i="1" dirty="0" smtClean="0">
                <a:cs typeface="Times New Roman" pitchFamily="18" charset="0"/>
              </a:rPr>
              <a:t>Формировать умения овладевать культурно-гигиеническими навыками самообслуживания.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 smtClean="0"/>
              <a:t>Побуждать детей к самостоятельности.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 smtClean="0"/>
              <a:t>Повысить педагогические знания родителей в воспитании у детей младшего дошкольного возраста культурно-гигиенических навыков и навыков самообслуживания.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Без </a:t>
            </a:r>
            <a:r>
              <a:rPr lang="ru-RU" dirty="0"/>
              <a:t>воды умылся котик.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Лапкой вымыл глазки, ротик.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1800200" cy="490066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i="1" u="sng" dirty="0" smtClean="0">
                <a:solidFill>
                  <a:srgbClr val="00B0F0"/>
                </a:solidFill>
                <a:cs typeface="FreesiaUPC" pitchFamily="34" charset="-34"/>
              </a:rPr>
              <a:t>ЭТАПЫ</a:t>
            </a:r>
            <a:endParaRPr lang="ru-RU" sz="1800" i="1" u="sng" dirty="0">
              <a:solidFill>
                <a:srgbClr val="00B0F0"/>
              </a:solidFill>
              <a:cs typeface="FreesiaUPC" pitchFamily="34" charset="-34"/>
            </a:endParaRPr>
          </a:p>
        </p:txBody>
      </p:sp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906" y="476672"/>
            <a:ext cx="2785573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malchik_umyvaet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388843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04048" y="3645024"/>
            <a:ext cx="3851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А вот мне нельзя так мыться –</a:t>
            </a:r>
            <a:br>
              <a:rPr lang="ru-RU" sz="3200" i="1" dirty="0" smtClean="0"/>
            </a:br>
            <a:r>
              <a:rPr lang="ru-RU" sz="3200" i="1" dirty="0" smtClean="0"/>
              <a:t>Мама может рассердиться…</a:t>
            </a:r>
            <a:endParaRPr lang="ru-RU" sz="3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1ad0443c69ed9d9a1496180505daa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7344816" cy="4305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 УМЫВАНИЯ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340768"/>
            <a:ext cx="4896544" cy="5170646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Знаем, знаем,</a:t>
            </a: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 да-да-да</a:t>
            </a:r>
            <a:b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Где ты прячешься, вода!</a:t>
            </a:r>
            <a:b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Выходи, водица,</a:t>
            </a:r>
            <a:b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Мы пришли умыться!</a:t>
            </a:r>
            <a:b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Лейся на ладошку,</a:t>
            </a:r>
            <a:b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Лейся понемножку.</a:t>
            </a:r>
            <a:b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Детки будут умываться</a:t>
            </a: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Arial Black" pitchFamily="34" charset="0"/>
              </a:rPr>
              <a:t>И водичке улыбаться</a:t>
            </a:r>
            <a:endParaRPr lang="ru-RU" sz="3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67869213_1292344302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3851920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6660232" y="188640"/>
            <a:ext cx="2210544" cy="612648"/>
          </a:xfrm>
          <a:prstGeom prst="flowChartAlternateProcess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потешки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253e359c10bd316b271c5d482ea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4678">
            <a:off x="5247232" y="3607637"/>
            <a:ext cx="3672408" cy="3337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472608" cy="3168352"/>
          </a:xfrm>
        </p:spPr>
        <p:txBody>
          <a:bodyPr>
            <a:noAutofit/>
          </a:bodyPr>
          <a:lstStyle/>
          <a:p>
            <a:pPr algn="r"/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Зеркало любит чистые лица,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Зеркало скажет: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- Надо умыться!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Зеркало охнет: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- Где же гребенка?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Что же она не причешет ребенка?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Зеркало станет грязным от страха,</a:t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Если в него поглядится </a:t>
            </a:r>
            <a:r>
              <a:rPr lang="ru-RU" sz="2200" i="1" dirty="0" err="1" smtClean="0">
                <a:solidFill>
                  <a:srgbClr val="002060"/>
                </a:solidFill>
                <a:latin typeface="Arial Black" pitchFamily="34" charset="0"/>
              </a:rPr>
              <a:t>неряха</a:t>
            </a:r>
            <a:endParaRPr lang="ru-RU" sz="22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7019">
            <a:off x="513429" y="396200"/>
            <a:ext cx="3151841" cy="507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888432" cy="706090"/>
          </a:xfr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Нормы поведения за столом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с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9350">
            <a:off x="4110399" y="3314901"/>
            <a:ext cx="4566084" cy="3103805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148478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Чтобы выглядеть опрятно,</a:t>
            </a:r>
          </a:p>
          <a:p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          Ешь красиво, аккуратно.</a:t>
            </a:r>
          </a:p>
          <a:p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                    И ногами не болтай.</a:t>
            </a:r>
          </a:p>
          <a:p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                             И соседа не толкай.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Угощенья хороши!</a:t>
            </a:r>
          </a:p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 Ешь спокойно, не спеши,</a:t>
            </a:r>
          </a:p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      Не болтай с набитым ртом.</a:t>
            </a:r>
          </a:p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          Разговоры все – потом!</a:t>
            </a:r>
            <a:endParaRPr lang="ru-RU" b="1" i="1" dirty="0">
              <a:solidFill>
                <a:srgbClr val="0066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8" name="Рисунок 7" descr="76439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3728">
            <a:off x="151604" y="151605"/>
            <a:ext cx="2672127" cy="267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788024" y="188640"/>
            <a:ext cx="3466728" cy="77809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Чтение книг, рассматривание картинок</a:t>
            </a:r>
            <a:endParaRPr lang="ru-RU" sz="1800" dirty="0"/>
          </a:p>
        </p:txBody>
      </p:sp>
      <p:pic>
        <p:nvPicPr>
          <p:cNvPr id="21" name="Рисунок 20" descr="4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7745">
            <a:off x="4572000" y="3429000"/>
            <a:ext cx="3888432" cy="31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scrn_big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4175">
            <a:off x="179512" y="692696"/>
            <a:ext cx="4176464" cy="366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уууууууууу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08092">
            <a:off x="6059403" y="1135030"/>
            <a:ext cx="155363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164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ПО ФОРМИРОВАНИЮ КУЛЬТУРНО-ГИГИЕНИЧЕСКИХ НАВЫКОВ У ДЕТЕЙ 3-4 ЛЕТ</vt:lpstr>
      <vt:lpstr>Слайд 2</vt:lpstr>
      <vt:lpstr>Слайд 3</vt:lpstr>
      <vt:lpstr>ЭТАПЫ</vt:lpstr>
      <vt:lpstr>АЛГОРИТМ УМЫВАНИЯ</vt:lpstr>
      <vt:lpstr>Слайд 6</vt:lpstr>
      <vt:lpstr>Зеркало любит чистые лица, Зеркало скажет: - Надо умыться! Зеркало охнет: - Где же гребенка? Что же она не причешет ребенка? Зеркало станет грязным от страха, Если в него поглядится неряха</vt:lpstr>
      <vt:lpstr>Нормы поведения за столом</vt:lpstr>
      <vt:lpstr>Чтение книг, рассматривание картинок</vt:lpstr>
      <vt:lpstr>Для работы по привитию КГН использую игры, беседы в  часы отведенные для организационной образовательной деятельности, а так же в режимных моментах. КГН – это элементы самообслуживания, что является первой ступенью и основой для трудового воспитания.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ФОРМИРОВАНИЕ КУЛЬТУРНО-ГИГИЕНИЧЕСКИХ НАВЫКОВ У ДЕТЕЙ 3</dc:title>
  <dc:creator>Home</dc:creator>
  <cp:lastModifiedBy>Home</cp:lastModifiedBy>
  <cp:revision>60</cp:revision>
  <dcterms:created xsi:type="dcterms:W3CDTF">2015-01-25T04:50:30Z</dcterms:created>
  <dcterms:modified xsi:type="dcterms:W3CDTF">2015-01-25T16:15:29Z</dcterms:modified>
</cp:coreProperties>
</file>