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58" r:id="rId4"/>
    <p:sldId id="260" r:id="rId5"/>
    <p:sldId id="263" r:id="rId6"/>
    <p:sldId id="265" r:id="rId7"/>
    <p:sldId id="266" r:id="rId8"/>
    <p:sldId id="268" r:id="rId9"/>
    <p:sldId id="274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496944" cy="136815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700" b="1" i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Нестандартное </a:t>
            </a:r>
            <a:r>
              <a:rPr lang="ru-RU" sz="2700" b="1" i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оборудование</a:t>
            </a:r>
            <a:r>
              <a:rPr lang="ru-RU" sz="2700" b="1" i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/>
            </a:r>
            <a:br>
              <a:rPr lang="ru-RU" sz="2700" b="1" i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ru-RU" sz="2700" b="1" i="1" kern="0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для активизации двигательной активности дошкольников</a:t>
            </a: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5896" y="2780928"/>
            <a:ext cx="7509520" cy="211538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b="1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Формировать двигательные умения и навыки</a:t>
            </a:r>
          </a:p>
          <a:p>
            <a:pPr marL="0" lvl="0" indent="0">
              <a:buNone/>
            </a:pPr>
            <a:endParaRPr lang="ru-RU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Способствовать развитию культуры движений и телесной рефлексии</a:t>
            </a:r>
          </a:p>
          <a:p>
            <a:pPr marL="0" lvl="0" indent="0">
              <a:buNone/>
            </a:pPr>
            <a:endParaRPr lang="ru-RU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творчества, фантазии при использовании нестандартного оборудования.</a:t>
            </a:r>
          </a:p>
          <a:p>
            <a:pPr marL="0" lvl="0" indent="0">
              <a:buNone/>
            </a:pPr>
            <a:endParaRPr lang="ru-RU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Вызвать у детей интерес к использованию нестандартного оборудования в свободных видах деятельности.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53639" y="6381328"/>
            <a:ext cx="3960440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20000"/>
              </a:spcBef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ВОСПИТАТЕЛЬ:      </a:t>
            </a: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ИСКАКОВА О.А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548680"/>
            <a:ext cx="653775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 детский сад «Берёзка» ГБОУ СОШ пос. Кинельский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5157192"/>
            <a:ext cx="8431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Нестандартное оборудование – это всегда дополнительный стимул </a:t>
            </a:r>
          </a:p>
          <a:p>
            <a:r>
              <a:rPr lang="ru-RU" sz="1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физкультурной, оздоровительной работы, Поэтому оно никогда не бывает лишним.</a:t>
            </a:r>
          </a:p>
          <a:p>
            <a:r>
              <a:rPr lang="ru-RU" sz="1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самое главное, оно вызывает </a:t>
            </a:r>
          </a:p>
          <a:p>
            <a:r>
              <a:rPr lang="ru-RU" sz="1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положительный эмоциональный настрой, интерес к физкультурным упражнениям, спортивным играм.</a:t>
            </a:r>
          </a:p>
        </p:txBody>
      </p:sp>
    </p:spTree>
    <p:extLst>
      <p:ext uri="{BB962C8B-B14F-4D97-AF65-F5344CB8AC3E}">
        <p14:creationId xmlns:p14="http://schemas.microsoft.com/office/powerpoint/2010/main" val="38537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rot="4737650">
            <a:off x="7535507" y="109818"/>
            <a:ext cx="1063210" cy="1794778"/>
            <a:chOff x="6228184" y="4365104"/>
            <a:chExt cx="984684" cy="1662220"/>
          </a:xfrm>
        </p:grpSpPr>
        <p:sp>
          <p:nvSpPr>
            <p:cNvPr id="7" name="Овал 6"/>
            <p:cNvSpPr/>
            <p:nvPr/>
          </p:nvSpPr>
          <p:spPr>
            <a:xfrm>
              <a:off x="6228184" y="4365104"/>
              <a:ext cx="432048" cy="432048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6844444" y="5290476"/>
              <a:ext cx="368424" cy="368424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6508131" y="5843112"/>
              <a:ext cx="184212" cy="18421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28282" y="4509120"/>
            <a:ext cx="4318863" cy="1325995"/>
          </a:xfrm>
          <a:prstGeom prst="rect">
            <a:avLst/>
          </a:prstGeom>
          <a:solidFill>
            <a:schemeClr val="accent1">
              <a:alpha val="31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3961" y="213416"/>
            <a:ext cx="4860032" cy="3457602"/>
          </a:xfrm>
          <a:prstGeom prst="roundRect">
            <a:avLst>
              <a:gd name="adj" fmla="val 45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– это жизнь, </a:t>
            </a:r>
          </a:p>
          <a:p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– высшая награда!</a:t>
            </a:r>
          </a:p>
          <a:p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не рядом, не вблизи</a:t>
            </a:r>
          </a:p>
          <a:p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нему шаг в день, </a:t>
            </a:r>
          </a:p>
          <a:p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делать надо!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Объект 10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9" t="15116" r="5364" b="6871"/>
          <a:stretch/>
        </p:blipFill>
        <p:spPr>
          <a:xfrm>
            <a:off x="3415403" y="2908971"/>
            <a:ext cx="3811835" cy="292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247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682" y="260648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«ДОРОЖКИ ЗДОРОВЬЯ»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Объект 6" descr="C:\Documents and Settings\Work\Рабочий стол\CIMG4628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r="10639"/>
          <a:stretch/>
        </p:blipFill>
        <p:spPr bwMode="auto">
          <a:xfrm>
            <a:off x="1592434" y="2204864"/>
            <a:ext cx="2160241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527323" y="6237312"/>
            <a:ext cx="4420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imes New Roman"/>
              </a:rPr>
              <a:t>По дорожкам я пройду и здоровье сберегу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0168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38951" y="1098610"/>
            <a:ext cx="2758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Профилактика плоскостопия, </a:t>
            </a:r>
          </a:p>
          <a:p>
            <a:r>
              <a:rPr lang="ru-RU" b="1" dirty="0" smtClean="0"/>
              <a:t>координация движений , </a:t>
            </a:r>
          </a:p>
          <a:p>
            <a:r>
              <a:rPr lang="ru-RU" b="1" dirty="0" smtClean="0"/>
              <a:t>равновесия, стимуляция работы внутренних органов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48200" y="5589240"/>
            <a:ext cx="1003920" cy="53692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 flipH="1">
            <a:off x="4495800" y="5733256"/>
            <a:ext cx="61934" cy="3929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6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«БАЛАНСИРЫ»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E:\Выспуп. СИПКРО\ФОТО\CIMG462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9" b="9083"/>
          <a:stretch/>
        </p:blipFill>
        <p:spPr bwMode="auto">
          <a:xfrm>
            <a:off x="732880" y="2420888"/>
            <a:ext cx="2736304" cy="1704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17032"/>
            <a:ext cx="2694451" cy="2020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508104" y="1268760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Развитие координации </a:t>
            </a:r>
          </a:p>
          <a:p>
            <a:r>
              <a:rPr lang="ru-RU" b="1" dirty="0" smtClean="0"/>
              <a:t>движений, равновесия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869160"/>
            <a:ext cx="26084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Научусь я на дощечке 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Равновесие держать,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Подрасту и буду в цирке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Акробатом выступать.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11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«БУСЫ»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E:\Выспуп. СИПКРО\ФОТО\CIMG467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3"/>
          <a:stretch/>
        </p:blipFill>
        <p:spPr bwMode="auto">
          <a:xfrm>
            <a:off x="2915816" y="2863737"/>
            <a:ext cx="2664296" cy="3088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484784"/>
            <a:ext cx="410445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>
                  <a:noFill/>
                </a:ln>
              </a:rPr>
              <a:t>Профилактика  нарушения </a:t>
            </a:r>
            <a:r>
              <a:rPr lang="ru-RU" b="1" spc="150" dirty="0">
                <a:ln w="11430">
                  <a:noFill/>
                </a:ln>
              </a:rPr>
              <a:t>осанки, развитие </a:t>
            </a:r>
            <a:r>
              <a:rPr lang="ru-RU" b="1" spc="150" dirty="0" smtClean="0">
                <a:ln w="11430">
                  <a:noFill/>
                </a:ln>
              </a:rPr>
              <a:t>ОВД</a:t>
            </a:r>
            <a:endParaRPr lang="ru-RU" b="1" spc="150" dirty="0">
              <a:ln w="11430">
                <a:noFill/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5967280"/>
            <a:ext cx="2880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шара дотянись, и с ним вместе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пройдись.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 flipV="1">
            <a:off x="457200" y="6126163"/>
            <a:ext cx="2674640" cy="1111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6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«БЕРЁЗКИ»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E:\Выспуп. СИПКРО\ФОТО\CIMG46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3" r="20530" b="9086"/>
          <a:stretch/>
        </p:blipFill>
        <p:spPr bwMode="auto">
          <a:xfrm>
            <a:off x="6444209" y="2332194"/>
            <a:ext cx="1872208" cy="22663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" name="Picture 3" descr="E:\Выспуп. СИПКРО\ФОТО\CIMG46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4" r="19185" b="13447"/>
          <a:stretch/>
        </p:blipFill>
        <p:spPr bwMode="auto">
          <a:xfrm>
            <a:off x="755576" y="2328320"/>
            <a:ext cx="2520280" cy="1782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012161" y="5157716"/>
            <a:ext cx="288032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Подниму я ногу ловко, 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в окошко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проскочу,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  полазать, и попрыгать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Кого хочешь научу.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8400" y="1412776"/>
            <a:ext cx="2718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Развивают </a:t>
            </a:r>
            <a:r>
              <a:rPr lang="ru-RU" b="1" dirty="0"/>
              <a:t>гибкость, координацию, упражняют в подлезании, перелезании, ходьбе, прыжках, ориентировке в </a:t>
            </a:r>
            <a:r>
              <a:rPr lang="ru-RU" b="1" dirty="0" smtClean="0"/>
              <a:t>пространстве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067944" y="5949280"/>
            <a:ext cx="427856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6021288"/>
            <a:ext cx="339224" cy="1048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5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ВЕСЁЛЫЕ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КРЫШКИ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Объект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9" r="39119" b="24506"/>
          <a:stretch/>
        </p:blipFill>
        <p:spPr>
          <a:xfrm>
            <a:off x="899592" y="3158304"/>
            <a:ext cx="1892174" cy="2286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7644" r="6838" b="17931"/>
          <a:stretch/>
        </p:blipFill>
        <p:spPr>
          <a:xfrm>
            <a:off x="5508104" y="1400098"/>
            <a:ext cx="3096344" cy="2028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106348" y="1403978"/>
            <a:ext cx="208717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Развитие </a:t>
            </a:r>
          </a:p>
          <a:p>
            <a:r>
              <a:rPr lang="ru-RU" b="1" dirty="0" smtClean="0"/>
              <a:t>координационных</a:t>
            </a:r>
          </a:p>
          <a:p>
            <a:r>
              <a:rPr lang="ru-RU" b="1" dirty="0" smtClean="0"/>
              <a:t>способностей, в </a:t>
            </a:r>
          </a:p>
          <a:p>
            <a:r>
              <a:rPr lang="ru-RU" b="1" dirty="0" smtClean="0"/>
              <a:t>подвижных играх, </a:t>
            </a:r>
          </a:p>
          <a:p>
            <a:r>
              <a:rPr lang="ru-RU" b="1" dirty="0" smtClean="0"/>
              <a:t>при выполнении </a:t>
            </a:r>
          </a:p>
          <a:p>
            <a:r>
              <a:rPr lang="ru-RU" b="1" dirty="0" smtClean="0"/>
              <a:t>ОРУ, для забав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051720" y="6021288"/>
            <a:ext cx="2392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крышки-малышки</a:t>
            </a: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Играй без передышки.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69258" y="6012478"/>
            <a:ext cx="2626541" cy="11368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2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«САНИ»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1" r="12442" b="43636"/>
          <a:stretch/>
        </p:blipFill>
        <p:spPr>
          <a:xfrm>
            <a:off x="3131839" y="2556702"/>
            <a:ext cx="3456385" cy="21300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1999" y="1556792"/>
            <a:ext cx="2971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Для игр </a:t>
            </a:r>
            <a:r>
              <a:rPr lang="ru-RU" b="1" dirty="0"/>
              <a:t>- </a:t>
            </a:r>
            <a:r>
              <a:rPr lang="ru-RU" b="1" dirty="0" smtClean="0"/>
              <a:t>эстафет, игр-забав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013176"/>
            <a:ext cx="2712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 сани – быстрые самые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 flipV="1">
            <a:off x="3563888" y="6126163"/>
            <a:ext cx="93191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3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«ЗМЕЙКА»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7" t="10852" r="28663" b="29538"/>
          <a:stretch/>
        </p:blipFill>
        <p:spPr>
          <a:xfrm>
            <a:off x="323767" y="2305799"/>
            <a:ext cx="1511929" cy="2697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4" t="16611" r="16701" b="2089"/>
          <a:stretch/>
        </p:blipFill>
        <p:spPr>
          <a:xfrm>
            <a:off x="6012160" y="4005064"/>
            <a:ext cx="2136618" cy="2462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13921" r="2018" b="35266"/>
          <a:stretch/>
        </p:blipFill>
        <p:spPr>
          <a:xfrm>
            <a:off x="3514843" y="1268760"/>
            <a:ext cx="3155887" cy="15390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157698" y="2924944"/>
            <a:ext cx="3870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Развитие координации </a:t>
            </a:r>
            <a:r>
              <a:rPr lang="ru-RU" b="1" dirty="0"/>
              <a:t>движений, </a:t>
            </a:r>
            <a:r>
              <a:rPr lang="ru-RU" b="1" dirty="0" smtClean="0"/>
              <a:t>для проведения ОРУ, в подвижных играх, театрализации, забавах и проведении праздников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4310784"/>
            <a:ext cx="3227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Любим мы играть с тобой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удавчик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дорогой.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3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«ВЕСЁЛАЯ     ЛЕСЕНКА»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5733256"/>
            <a:ext cx="2857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Классы очень я люблю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И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как белочка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скачу.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980728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ОВД</a:t>
            </a:r>
          </a:p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индивидуальной работе, играх, эстафетах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0" r="23944" b="18013"/>
          <a:stretch/>
        </p:blipFill>
        <p:spPr>
          <a:xfrm>
            <a:off x="5436096" y="3769368"/>
            <a:ext cx="2687933" cy="1822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26175" r="5043" b="16436"/>
          <a:stretch/>
        </p:blipFill>
        <p:spPr>
          <a:xfrm>
            <a:off x="611560" y="2420888"/>
            <a:ext cx="3577933" cy="173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47864" y="1600200"/>
            <a:ext cx="114793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6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852</TotalTime>
  <Words>318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Нестандартное оборудование для активизации двигательной активности дошкольников </vt:lpstr>
      <vt:lpstr>«ДОРОЖКИ ЗДОРОВЬЯ»</vt:lpstr>
      <vt:lpstr>«БАЛАНСИРЫ»</vt:lpstr>
      <vt:lpstr>«БУСЫ»</vt:lpstr>
      <vt:lpstr>«БЕРЁЗКИ»</vt:lpstr>
      <vt:lpstr>«ВЕСЁЛЫЕ КРЫШКИ»</vt:lpstr>
      <vt:lpstr>«САНИ»</vt:lpstr>
      <vt:lpstr>     «ЗМЕЙКА»</vt:lpstr>
      <vt:lpstr>«ВЕСЁЛАЯ     ЛЕСЕНКА»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Home</cp:lastModifiedBy>
  <cp:revision>284</cp:revision>
  <dcterms:created xsi:type="dcterms:W3CDTF">2012-08-02T12:17:38Z</dcterms:created>
  <dcterms:modified xsi:type="dcterms:W3CDTF">2015-01-27T18:45:37Z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237482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