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4" r:id="rId5"/>
    <p:sldId id="265" r:id="rId6"/>
    <p:sldId id="266" r:id="rId7"/>
    <p:sldId id="26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7E86-E8DA-46DA-B1EE-990999DE639D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8FBB-5A16-49B0-A7F9-720F79B43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100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7E86-E8DA-46DA-B1EE-990999DE639D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8FBB-5A16-49B0-A7F9-720F79B43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809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7E86-E8DA-46DA-B1EE-990999DE639D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8FBB-5A16-49B0-A7F9-720F79B43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950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7E86-E8DA-46DA-B1EE-990999DE639D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8FBB-5A16-49B0-A7F9-720F79B43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120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7E86-E8DA-46DA-B1EE-990999DE639D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8FBB-5A16-49B0-A7F9-720F79B43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684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7E86-E8DA-46DA-B1EE-990999DE639D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8FBB-5A16-49B0-A7F9-720F79B43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599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7E86-E8DA-46DA-B1EE-990999DE639D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8FBB-5A16-49B0-A7F9-720F79B43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13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7E86-E8DA-46DA-B1EE-990999DE639D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8FBB-5A16-49B0-A7F9-720F79B43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982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7E86-E8DA-46DA-B1EE-990999DE639D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8FBB-5A16-49B0-A7F9-720F79B43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372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7E86-E8DA-46DA-B1EE-990999DE639D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8FBB-5A16-49B0-A7F9-720F79B43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442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7E86-E8DA-46DA-B1EE-990999DE639D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8FBB-5A16-49B0-A7F9-720F79B43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775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97E86-E8DA-46DA-B1EE-990999DE639D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98FBB-5A16-49B0-A7F9-720F79B43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465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pn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8.jpeg"/><Relationship Id="rId7" Type="http://schemas.openxmlformats.org/officeDocument/2006/relationships/image" Target="../media/image6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8.jpeg"/><Relationship Id="rId9" Type="http://schemas.openxmlformats.org/officeDocument/2006/relationships/image" Target="../media/image2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8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eg"/><Relationship Id="rId4" Type="http://schemas.openxmlformats.org/officeDocument/2006/relationships/image" Target="../media/image25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30.jpg"/><Relationship Id="rId7" Type="http://schemas.openxmlformats.org/officeDocument/2006/relationships/image" Target="../media/image34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39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g"/><Relationship Id="rId5" Type="http://schemas.openxmlformats.org/officeDocument/2006/relationships/image" Target="../media/image37.jpeg"/><Relationship Id="rId4" Type="http://schemas.openxmlformats.org/officeDocument/2006/relationships/image" Target="../media/image3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3094384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Витамины, их источники.</a:t>
            </a:r>
            <a:endParaRPr lang="ru-RU" sz="40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78" y="630231"/>
            <a:ext cx="3051423" cy="2335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802270"/>
            <a:ext cx="3140694" cy="2335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517" y="485914"/>
            <a:ext cx="2624361" cy="2624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73" y="3802270"/>
            <a:ext cx="3240360" cy="2322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6403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3556" y="434224"/>
            <a:ext cx="59046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 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ru-RU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ретинол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ретинал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и </a:t>
            </a:r>
            <a:r>
              <a:rPr lang="ru-RU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ретиноловая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кислота)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76" y="404663"/>
            <a:ext cx="2361432" cy="1929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131840" y="1257399"/>
            <a:ext cx="55563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Повышает остроту зрения и улучшает состояние слизистых, необходим для нормального роста и развития, особенно в детском возрасте, повышает сопротивляемость организма 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инфекциям.</a:t>
            </a:r>
            <a:endParaRPr lang="ru-RU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76" y="2492896"/>
            <a:ext cx="3472510" cy="2061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76" y="4786917"/>
            <a:ext cx="3472510" cy="1972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660" y="4786917"/>
            <a:ext cx="3441552" cy="1972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5" y="2484316"/>
            <a:ext cx="3180108" cy="2070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1580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404663"/>
            <a:ext cx="5112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Витамины группы В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(В1, В2, В6, В12 )</a:t>
            </a: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5776" y="1275222"/>
            <a:ext cx="6228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 для углеводного обмена, укрепляет нервную систему, улучшает процессы снабжения кислородом и 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энергией.</a:t>
            </a:r>
            <a:endParaRPr lang="ru-RU" sz="16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189" y="5107771"/>
            <a:ext cx="2382349" cy="1786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596" y="1870723"/>
            <a:ext cx="2094903" cy="1683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5293952"/>
            <a:ext cx="2290172" cy="1535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13" y="820161"/>
            <a:ext cx="2175242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825" y="3471003"/>
            <a:ext cx="2283076" cy="1619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863" y="2098716"/>
            <a:ext cx="2195554" cy="1619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64" y="3366513"/>
            <a:ext cx="2268213" cy="1687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826" y="5090356"/>
            <a:ext cx="2290172" cy="153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3546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332655"/>
            <a:ext cx="576064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/>
              <a:t> </a:t>
            </a:r>
            <a:endParaRPr lang="ru-RU" dirty="0" smtClean="0"/>
          </a:p>
          <a:p>
            <a:pPr algn="ctr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кальциферолы)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27784" y="1163089"/>
            <a:ext cx="6336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Здоровая нервная система и формирование здоровых костей и зубов.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332655"/>
            <a:ext cx="2016225" cy="2168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116" y="3409614"/>
            <a:ext cx="2187453" cy="1368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743996"/>
            <a:ext cx="2916324" cy="1683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756" y="3399130"/>
            <a:ext cx="2303136" cy="1393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398" y="4798332"/>
            <a:ext cx="1425606" cy="1900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725584"/>
            <a:ext cx="2952328" cy="1701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792552"/>
            <a:ext cx="2952328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89" y="3199383"/>
            <a:ext cx="2170931" cy="2098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760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303750"/>
            <a:ext cx="61926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 С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(аскорбиновая кислота)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54261" y="1196752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Предохраняет от некоторых видов рака и коронарного заболевания сердца. Здоровые кости, зубы, десны, кровяные капилляры и все соединительные ткани.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03750"/>
            <a:ext cx="1774892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555325"/>
            <a:ext cx="2981835" cy="2016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518" y="2027749"/>
            <a:ext cx="2858938" cy="2017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037" y="4257145"/>
            <a:ext cx="2033900" cy="2372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230763"/>
            <a:ext cx="2952328" cy="2017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451" y="3717032"/>
            <a:ext cx="1800200" cy="1353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5174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332656"/>
            <a:ext cx="626469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 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dirty="0"/>
              <a:t> </a:t>
            </a:r>
            <a:endParaRPr lang="ru-RU" dirty="0" smtClean="0"/>
          </a:p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токоферолы)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1656184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267744" y="1232756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Предохраняет от сердечных заболеваний и рака - это мощный антиоксидант, которые защищает клетки от повреждения свободными радикалами.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18" y="2865004"/>
            <a:ext cx="1980220" cy="1252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995025"/>
            <a:ext cx="2795115" cy="1739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077" y="2132856"/>
            <a:ext cx="2810395" cy="1739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41" y="4653137"/>
            <a:ext cx="2668238" cy="2000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898" y="4653137"/>
            <a:ext cx="2693575" cy="2000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837" y="3872813"/>
            <a:ext cx="2160240" cy="1612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0692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269138"/>
            <a:ext cx="648072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 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endParaRPr lang="ru-RU" sz="2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филлохиноны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9138"/>
            <a:ext cx="1605779" cy="2015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123728" y="1196752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витамину К кровь свертывается тогда, когда организму это нужно.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978" y="1781527"/>
            <a:ext cx="3305175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694" y="4704946"/>
            <a:ext cx="2952328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3" y="4699233"/>
            <a:ext cx="2952327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3" y="1988840"/>
            <a:ext cx="2952328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29" y="3284984"/>
            <a:ext cx="2794000" cy="2092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3842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155</Words>
  <Application>Microsoft Office PowerPoint</Application>
  <PresentationFormat>Экран (4:3)</PresentationFormat>
  <Paragraphs>19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*Питер-Company*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Каленюк</dc:creator>
  <cp:lastModifiedBy>Надя Рощина</cp:lastModifiedBy>
  <cp:revision>32</cp:revision>
  <dcterms:created xsi:type="dcterms:W3CDTF">2014-01-02T18:11:39Z</dcterms:created>
  <dcterms:modified xsi:type="dcterms:W3CDTF">2015-01-28T15:00:59Z</dcterms:modified>
</cp:coreProperties>
</file>