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96" r:id="rId3"/>
    <p:sldId id="298" r:id="rId4"/>
    <p:sldId id="299" r:id="rId5"/>
    <p:sldId id="281" r:id="rId6"/>
    <p:sldId id="277" r:id="rId7"/>
    <p:sldId id="287" r:id="rId8"/>
    <p:sldId id="270" r:id="rId9"/>
    <p:sldId id="275" r:id="rId10"/>
    <p:sldId id="288" r:id="rId11"/>
    <p:sldId id="290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3" autoAdjust="0"/>
    <p:restoredTop sz="94660"/>
  </p:normalViewPr>
  <p:slideViewPr>
    <p:cSldViewPr>
      <p:cViewPr>
        <p:scale>
          <a:sx n="95" d="100"/>
          <a:sy n="95" d="100"/>
        </p:scale>
        <p:origin x="-124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10"/>
          <p:cNvGrpSpPr>
            <a:grpSpLocks/>
          </p:cNvGrpSpPr>
          <p:nvPr/>
        </p:nvGrpSpPr>
        <p:grpSpPr bwMode="auto">
          <a:xfrm>
            <a:off x="0" y="3865563"/>
            <a:ext cx="9144000" cy="2992437"/>
            <a:chOff x="0" y="2435"/>
            <a:chExt cx="5760" cy="1885"/>
          </a:xfrm>
        </p:grpSpPr>
        <p:pic>
          <p:nvPicPr>
            <p:cNvPr id="5" name="Rectangle 10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35"/>
              <a:ext cx="5760" cy="1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0" y="2436"/>
              <a:ext cx="5760" cy="1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>
                <a:defRPr/>
              </a:pPr>
              <a:endParaRPr lang="en-US" altLang="ru-RU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Rectangle 11"/>
          <p:cNvGrpSpPr>
            <a:grpSpLocks/>
          </p:cNvGrpSpPr>
          <p:nvPr/>
        </p:nvGrpSpPr>
        <p:grpSpPr bwMode="auto">
          <a:xfrm>
            <a:off x="0" y="0"/>
            <a:ext cx="9144000" cy="3865563"/>
            <a:chOff x="0" y="0"/>
            <a:chExt cx="5760" cy="2435"/>
          </a:xfrm>
        </p:grpSpPr>
        <p:pic>
          <p:nvPicPr>
            <p:cNvPr id="8" name="Rectangle 1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>
                <a:defRPr/>
              </a:pPr>
              <a:endParaRPr lang="en-US" alt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0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77A9D-8AB0-448A-A754-E1D04085F60F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30EBD-224F-4022-ABD3-B1F4914CC3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909885"/>
      </p:ext>
    </p:extLst>
  </p:cSld>
  <p:clrMapOvr>
    <a:masterClrMapping/>
  </p:clrMapOvr>
  <p:transition spd="slow" advTm="1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043CB-77E8-44CC-86AF-10340E7E90A2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11A8A-FB88-4A40-8557-58B3F72B8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214044"/>
      </p:ext>
    </p:extLst>
  </p:cSld>
  <p:clrMapOvr>
    <a:masterClrMapping/>
  </p:clrMapOvr>
  <p:transition spd="slow" advTm="1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993F1-1E40-46A0-90B2-F7B9681B9436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44DAE-855A-4113-A119-2B9C5D92E6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659598"/>
      </p:ext>
    </p:extLst>
  </p:cSld>
  <p:clrMapOvr>
    <a:masterClrMapping/>
  </p:clrMapOvr>
  <p:transition spd="slow"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A901A-301E-4B17-A7AC-D9FA8CF233C9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C05E4-F533-4E29-BCF1-A6B1502BC9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570284"/>
      </p:ext>
    </p:extLst>
  </p:cSld>
  <p:clrMapOvr>
    <a:masterClrMapping/>
  </p:clrMapOvr>
  <p:transition spd="slow" advTm="1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139FC-A774-471F-BA8C-86E91D9ACA5C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816AE-92AF-4B4B-8146-A66B8FCDE0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712522"/>
      </p:ext>
    </p:extLst>
  </p:cSld>
  <p:clrMapOvr>
    <a:masterClrMapping/>
  </p:clrMapOvr>
  <p:transition spd="slow" advTm="1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2214D-F484-448C-BFCD-BDFC6C2D4259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00427-D4EF-4313-A8D6-EE353FD2A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68860"/>
      </p:ext>
    </p:extLst>
  </p:cSld>
  <p:clrMapOvr>
    <a:masterClrMapping/>
  </p:clrMapOvr>
  <p:transition spd="slow" advTm="1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BA2E8-8926-4221-9E4A-84C80F9C866E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3D190-9BCB-448B-8299-A21BDD7A6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544046"/>
      </p:ext>
    </p:extLst>
  </p:cSld>
  <p:clrMapOvr>
    <a:masterClrMapping/>
  </p:clrMapOvr>
  <p:transition spd="slow" advTm="1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DA602-C390-474F-B765-D70570239D65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86717-3C50-4C0B-9556-21CA52D413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095553"/>
      </p:ext>
    </p:extLst>
  </p:cSld>
  <p:clrMapOvr>
    <a:masterClrMapping/>
  </p:clrMapOvr>
  <p:transition spd="slow" advTm="1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F0F6A-1F7A-4696-9A03-AC76C9F48B1B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27A87-36B2-4A63-AF39-86FEC66077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49011"/>
      </p:ext>
    </p:extLst>
  </p:cSld>
  <p:clrMapOvr>
    <a:masterClrMapping/>
  </p:clrMapOvr>
  <p:transition spd="slow" advTm="1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BBA4F-0E13-417B-8462-DD8EBC36403E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0B49A-841B-43FB-99F9-FA95BE3981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49763"/>
      </p:ext>
    </p:extLst>
  </p:cSld>
  <p:clrMapOvr>
    <a:masterClrMapping/>
  </p:clrMapOvr>
  <p:transition spd="slow" advTm="1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43C01-DA39-4026-B135-544E5C1E18F8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9AD64-19CF-4476-9C8D-96847C5C29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284232"/>
      </p:ext>
    </p:extLst>
  </p:cSld>
  <p:clrMapOvr>
    <a:masterClrMapping/>
  </p:clrMapOvr>
  <p:transition spd="slow" advTm="1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A69ACB-2125-4109-97DC-D1731B5C9111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8149F7-D1E5-44CA-912B-E1C09A49C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ransition spd="slow" advTm="10000"/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 rot="10327836" flipV="1">
            <a:off x="3849688" y="5564188"/>
            <a:ext cx="4583112" cy="573087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ru-RU" altLang="ru-RU" sz="3200" smtClean="0"/>
              <a:t>Обо всем понемножку.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7"/>
            <a:ext cx="7920880" cy="1008112"/>
          </a:xfrm>
        </p:spPr>
        <p:txBody>
          <a:bodyPr/>
          <a:lstStyle/>
          <a:p>
            <a:pPr marL="18288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Зимние виды спорта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4438" y="1628775"/>
            <a:ext cx="3511550" cy="378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56" t="2600" r="4416" b="15472"/>
          <a:stretch/>
        </p:blipFill>
        <p:spPr bwMode="auto">
          <a:xfrm>
            <a:off x="4210259" y="281354"/>
            <a:ext cx="4492416" cy="2713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50825" y="1808163"/>
            <a:ext cx="36004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Мы с бараньими рогами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Вниз под горку мчимся сами,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А как на гору взбираться,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Начинаем упираться.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(Санки)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65" t="14141" r="15092" b="935"/>
          <a:stretch/>
        </p:blipFill>
        <p:spPr bwMode="auto">
          <a:xfrm>
            <a:off x="864157" y="3832510"/>
            <a:ext cx="3667649" cy="290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16632"/>
            <a:ext cx="3096344" cy="1374901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Санный спорт</a:t>
            </a:r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0663" y="5229225"/>
            <a:ext cx="3402012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331" t="14962" r="2622" b="7532"/>
          <a:stretch/>
        </p:blipFill>
        <p:spPr bwMode="auto">
          <a:xfrm>
            <a:off x="803867" y="2240782"/>
            <a:ext cx="2692959" cy="3918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00" y="2924175"/>
            <a:ext cx="4692650" cy="351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0740" y="188640"/>
            <a:ext cx="6512511" cy="864096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Бобслей</a:t>
            </a:r>
            <a:endParaRPr lang="ru-RU" dirty="0"/>
          </a:p>
        </p:txBody>
      </p:sp>
    </p:spTree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алекс\Desktop\Новая папка\aiguader-1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91" t="8445" r="13057" b="20450"/>
          <a:stretch/>
        </p:blipFill>
        <p:spPr bwMode="auto">
          <a:xfrm>
            <a:off x="592853" y="1175657"/>
            <a:ext cx="3295860" cy="225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C:\Users\алекс\Desktop\Новая папка\tsentralnyij_olimpijskij_stadion_sochi_2141249484352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67" t="4001" r="8320" b="8167"/>
          <a:stretch/>
        </p:blipFill>
        <p:spPr bwMode="auto">
          <a:xfrm>
            <a:off x="5004048" y="1278653"/>
            <a:ext cx="3275763" cy="2150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388938" y="403225"/>
            <a:ext cx="3071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Стадион в Древней Греции</a:t>
            </a: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5298727" y="402615"/>
            <a:ext cx="2387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dirty="0">
                <a:solidFill>
                  <a:schemeClr val="tx1"/>
                </a:solidFill>
              </a:rPr>
              <a:t>Стадион в Сочи 2014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457" y="3452971"/>
            <a:ext cx="418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1846" y="3974177"/>
            <a:ext cx="2117874" cy="25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473765"/>
            <a:ext cx="38719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3857550"/>
            <a:ext cx="2235538" cy="2805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10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:\Users\алекс\Desktop\Новая папка\109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22" t="6044" r="15714" b="7084"/>
          <a:stretch/>
        </p:blipFill>
        <p:spPr bwMode="auto">
          <a:xfrm>
            <a:off x="703385" y="1014884"/>
            <a:ext cx="2970090" cy="256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 descr="C:\Users\алекс\Desktop\Новая папка\KMO_096855_01715_1_t21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82" t="14304" r="5049" b="6674"/>
          <a:stretch/>
        </p:blipFill>
        <p:spPr bwMode="auto">
          <a:xfrm>
            <a:off x="4737689" y="1165609"/>
            <a:ext cx="3979147" cy="2200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611188" y="342900"/>
            <a:ext cx="3062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Награда в Древней Греции</a:t>
            </a:r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1116013" y="4005263"/>
            <a:ext cx="2166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«Лавровый венок»</a:t>
            </a:r>
          </a:p>
        </p:txBody>
      </p:sp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5533309" y="312110"/>
            <a:ext cx="2378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dirty="0">
                <a:solidFill>
                  <a:schemeClr val="tx1"/>
                </a:solidFill>
              </a:rPr>
              <a:t>Награда в Сочи 2014</a:t>
            </a:r>
          </a:p>
        </p:txBody>
      </p:sp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6107343" y="3635375"/>
            <a:ext cx="1239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dirty="0">
                <a:solidFill>
                  <a:schemeClr val="tx1"/>
                </a:solidFill>
              </a:rPr>
              <a:t>«Медали»</a:t>
            </a:r>
          </a:p>
        </p:txBody>
      </p:sp>
    </p:spTree>
  </p:cSld>
  <p:clrMapOvr>
    <a:masterClrMapping/>
  </p:clrMapOvr>
  <p:transition spd="slow" advTm="10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2555875" y="939800"/>
            <a:ext cx="4187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Талисманы Зимних Олимпийских игр</a:t>
            </a:r>
          </a:p>
        </p:txBody>
      </p:sp>
      <p:pic>
        <p:nvPicPr>
          <p:cNvPr id="18435" name="Picture 3" descr="C:\Users\алекс\Desktop\Новая папка\a6681e796d08d600b578c65616a7483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749"/>
          <a:stretch/>
        </p:blipFill>
        <p:spPr bwMode="auto">
          <a:xfrm>
            <a:off x="2239963" y="1463675"/>
            <a:ext cx="1963737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C:\Users\алекс\Desktop\Новая папка\cc67319ca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45" t="10514" r="8381" b="16761"/>
          <a:stretch/>
        </p:blipFill>
        <p:spPr bwMode="auto">
          <a:xfrm>
            <a:off x="7084088" y="1688123"/>
            <a:ext cx="1165609" cy="1728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C:\Users\алекс\Desktop\Новая папка\W1988-M.gif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70" t="4082" r="5547" b="1565"/>
          <a:stretch/>
        </p:blipFill>
        <p:spPr bwMode="auto">
          <a:xfrm>
            <a:off x="292100" y="1438275"/>
            <a:ext cx="1833563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C:\Users\алекс\Desktop\Новая папка\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42" t="1134" r="4543" b="5391"/>
          <a:stretch/>
        </p:blipFill>
        <p:spPr bwMode="auto">
          <a:xfrm>
            <a:off x="4853354" y="1463675"/>
            <a:ext cx="1969477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Box 4"/>
          <p:cNvSpPr txBox="1">
            <a:spLocks noChangeArrowheads="1"/>
          </p:cNvSpPr>
          <p:nvPr/>
        </p:nvSpPr>
        <p:spPr bwMode="auto">
          <a:xfrm>
            <a:off x="2987675" y="3676650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Рони</a:t>
            </a:r>
          </a:p>
        </p:txBody>
      </p:sp>
      <p:sp>
        <p:nvSpPr>
          <p:cNvPr id="18440" name="TextBox 5"/>
          <p:cNvSpPr txBox="1">
            <a:spLocks noChangeArrowheads="1"/>
          </p:cNvSpPr>
          <p:nvPr/>
        </p:nvSpPr>
        <p:spPr bwMode="auto">
          <a:xfrm>
            <a:off x="5313363" y="3714750"/>
            <a:ext cx="795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Вучко</a:t>
            </a:r>
          </a:p>
        </p:txBody>
      </p:sp>
      <p:sp>
        <p:nvSpPr>
          <p:cNvPr id="18441" name="TextBox 6"/>
          <p:cNvSpPr txBox="1">
            <a:spLocks noChangeArrowheads="1"/>
          </p:cNvSpPr>
          <p:nvPr/>
        </p:nvSpPr>
        <p:spPr bwMode="auto">
          <a:xfrm>
            <a:off x="292100" y="3640138"/>
            <a:ext cx="1833563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Хайди и Хоуди</a:t>
            </a:r>
          </a:p>
        </p:txBody>
      </p:sp>
      <p:sp>
        <p:nvSpPr>
          <p:cNvPr id="18442" name="TextBox 7"/>
          <p:cNvSpPr txBox="1">
            <a:spLocks noChangeArrowheads="1"/>
          </p:cNvSpPr>
          <p:nvPr/>
        </p:nvSpPr>
        <p:spPr bwMode="auto">
          <a:xfrm>
            <a:off x="7285038" y="3814763"/>
            <a:ext cx="742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Щусс</a:t>
            </a:r>
          </a:p>
        </p:txBody>
      </p:sp>
      <p:pic>
        <p:nvPicPr>
          <p:cNvPr id="18443" name="Picture 8" descr="C:\Users\алекс\Desktop\Новая папка\x400_images_6322t.jpg.jpe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16" t="5438" r="5869" b="6917"/>
          <a:stretch/>
        </p:blipFill>
        <p:spPr bwMode="auto">
          <a:xfrm>
            <a:off x="1999622" y="4184650"/>
            <a:ext cx="4501662" cy="2226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0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23528" y="764704"/>
            <a:ext cx="35814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dirty="0">
                <a:solidFill>
                  <a:schemeClr val="tx1"/>
                </a:solidFill>
              </a:rPr>
              <a:t>Кто по снегу быстро мчится,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dirty="0">
                <a:solidFill>
                  <a:schemeClr val="tx1"/>
                </a:solidFill>
              </a:rPr>
              <a:t>Провалится не боится?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dirty="0">
                <a:solidFill>
                  <a:schemeClr val="tx1"/>
                </a:solidFill>
              </a:rPr>
              <a:t>(Лыжник)</a:t>
            </a:r>
          </a:p>
        </p:txBody>
      </p:sp>
      <p:pic>
        <p:nvPicPr>
          <p:cNvPr id="15366" name="Picture 6" descr="C:\Users\алекс\Desktop\Новая папка\139317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28" t="13133" r="13503" b="4185"/>
          <a:stretch/>
        </p:blipFill>
        <p:spPr bwMode="auto">
          <a:xfrm>
            <a:off x="2280976" y="1949380"/>
            <a:ext cx="4843305" cy="3249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116632"/>
            <a:ext cx="1944216" cy="504057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БИАТЛОН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825" y="549275"/>
            <a:ext cx="3529087" cy="3023741"/>
          </a:xfrm>
        </p:spPr>
        <p:txBody>
          <a:bodyPr/>
          <a:lstStyle/>
          <a:p>
            <a:pPr eaLnBrk="1" hangingPunct="1"/>
            <a:r>
              <a:rPr lang="ru-RU" altLang="ru-RU" sz="1800" b="1" dirty="0" smtClean="0"/>
              <a:t>Долго ходом шли коньковым</a:t>
            </a:r>
          </a:p>
          <a:p>
            <a:pPr eaLnBrk="1" hangingPunct="1"/>
            <a:r>
              <a:rPr lang="ru-RU" altLang="ru-RU" sz="1800" b="1" dirty="0" smtClean="0"/>
              <a:t>Друг за дружкою втроем,</a:t>
            </a:r>
          </a:p>
          <a:p>
            <a:pPr eaLnBrk="1" hangingPunct="1"/>
            <a:r>
              <a:rPr lang="ru-RU" altLang="ru-RU" sz="1800" b="1" dirty="0" smtClean="0"/>
              <a:t>Было очень нелегко им</a:t>
            </a:r>
          </a:p>
          <a:p>
            <a:pPr eaLnBrk="1" hangingPunct="1"/>
            <a:r>
              <a:rPr lang="ru-RU" altLang="ru-RU" sz="1800" b="1" dirty="0" smtClean="0"/>
              <a:t>Забираться на подъем.</a:t>
            </a:r>
          </a:p>
          <a:p>
            <a:pPr eaLnBrk="1" hangingPunct="1"/>
            <a:r>
              <a:rPr lang="ru-RU" altLang="ru-RU" sz="1800" b="1" dirty="0" smtClean="0"/>
              <a:t>Вдруг отточенным движеньем</a:t>
            </a:r>
          </a:p>
          <a:p>
            <a:pPr eaLnBrk="1" hangingPunct="1"/>
            <a:r>
              <a:rPr lang="ru-RU" altLang="ru-RU" sz="1800" b="1" dirty="0" smtClean="0"/>
              <a:t>Хвать винтовки – и стрелять!</a:t>
            </a:r>
          </a:p>
          <a:p>
            <a:pPr eaLnBrk="1" hangingPunct="1"/>
            <a:r>
              <a:rPr lang="ru-RU" altLang="ru-RU" sz="1800" b="1" dirty="0" smtClean="0"/>
              <a:t>Бьют прицельно по мишеням,–</a:t>
            </a:r>
          </a:p>
          <a:p>
            <a:pPr eaLnBrk="1" hangingPunct="1"/>
            <a:r>
              <a:rPr lang="ru-RU" altLang="ru-RU" sz="1800" b="1" dirty="0" smtClean="0"/>
              <a:t>Раз, другой, четыре, пять.</a:t>
            </a:r>
          </a:p>
          <a:p>
            <a:pPr eaLnBrk="1" hangingPunct="1"/>
            <a:r>
              <a:rPr lang="ru-RU" altLang="ru-RU" sz="1800" b="1" dirty="0" smtClean="0"/>
              <a:t>И помчались под уклон.</a:t>
            </a:r>
          </a:p>
          <a:p>
            <a:pPr eaLnBrk="1" hangingPunct="1"/>
            <a:r>
              <a:rPr lang="ru-RU" altLang="ru-RU" sz="1800" b="1" dirty="0" smtClean="0"/>
              <a:t>Что же это? ...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45" t="7437" r="7541"/>
          <a:stretch/>
        </p:blipFill>
        <p:spPr bwMode="auto">
          <a:xfrm>
            <a:off x="5064368" y="924448"/>
            <a:ext cx="3607359" cy="329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50825" y="188913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Он на вид – одна доска,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Но зато названьем горд,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Он зовется … (сноуборд)</a:t>
            </a:r>
          </a:p>
        </p:txBody>
      </p:sp>
      <p:pic>
        <p:nvPicPr>
          <p:cNvPr id="20484" name="Picture 4" descr="C:\Users\алекс\Desktop\Новая папка\1642404517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268413"/>
            <a:ext cx="6696075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79388" y="333375"/>
            <a:ext cx="3602037" cy="881063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Танцевать на лёд пойдём,</a:t>
            </a:r>
          </a:p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Музыку мы заведём.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517373" y="5994305"/>
            <a:ext cx="5626627" cy="656750"/>
          </a:xfrm>
        </p:spPr>
        <p:txBody>
          <a:bodyPr/>
          <a:lstStyle/>
          <a:p>
            <a:pPr marL="18288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000" dirty="0" smtClean="0"/>
              <a:t>ФИГУРНОЕ КАТАНИЕ</a:t>
            </a:r>
            <a:endParaRPr lang="ru-RU" sz="4000" dirty="0"/>
          </a:p>
        </p:txBody>
      </p:sp>
      <p:pic>
        <p:nvPicPr>
          <p:cNvPr id="26628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88" t="14769" r="21363" b="5864"/>
          <a:stretch/>
        </p:blipFill>
        <p:spPr bwMode="auto">
          <a:xfrm>
            <a:off x="1879229" y="1949380"/>
            <a:ext cx="3747848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28600" y="620713"/>
            <a:ext cx="4032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На ледяной площадке крик,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К воротам рвется ученик.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Кричат все: "Шайба! Клюшка! Бей!"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Веселая игра ... (хоккей)</a:t>
            </a:r>
          </a:p>
        </p:txBody>
      </p:sp>
      <p:pic>
        <p:nvPicPr>
          <p:cNvPr id="27653" name="Picture 5" descr="C:\Users\алекс\Desktop\Новая папка\938_0_1baa5_53687c51_XL_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6213" y="1924050"/>
            <a:ext cx="5240337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434</TotalTime>
  <Words>183</Words>
  <Application>Microsoft Office PowerPoint</Application>
  <PresentationFormat>Экран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Зимние виды спорта</vt:lpstr>
      <vt:lpstr>Презентация PowerPoint</vt:lpstr>
      <vt:lpstr>Презентация PowerPoint</vt:lpstr>
      <vt:lpstr>Презентация PowerPoint</vt:lpstr>
      <vt:lpstr>Презентация PowerPoint</vt:lpstr>
      <vt:lpstr>БИАТЛОН</vt:lpstr>
      <vt:lpstr>Презентация PowerPoint</vt:lpstr>
      <vt:lpstr>ФИГУРНОЕ КАТАНИЕ</vt:lpstr>
      <vt:lpstr>Презентация PowerPoint</vt:lpstr>
      <vt:lpstr>Санный спорт</vt:lpstr>
      <vt:lpstr>Бобслей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Vasiliy</dc:creator>
  <cp:lastModifiedBy>алекс</cp:lastModifiedBy>
  <cp:revision>62</cp:revision>
  <dcterms:created xsi:type="dcterms:W3CDTF">2012-01-03T18:51:22Z</dcterms:created>
  <dcterms:modified xsi:type="dcterms:W3CDTF">2015-01-27T20:17:46Z</dcterms:modified>
</cp:coreProperties>
</file>