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1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68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948-92CE-4E31-9D1F-0303A30F2C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0CDC70E-0C40-4E36-8005-B3C37C2B5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48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948-92CE-4E31-9D1F-0303A30F2C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0CDC70E-0C40-4E36-8005-B3C37C2B5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55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948-92CE-4E31-9D1F-0303A30F2C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0CDC70E-0C40-4E36-8005-B3C37C2B5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996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948-92CE-4E31-9D1F-0303A30F2C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0CDC70E-0C40-4E36-8005-B3C37C2B52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8052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948-92CE-4E31-9D1F-0303A30F2C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0CDC70E-0C40-4E36-8005-B3C37C2B5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18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948-92CE-4E31-9D1F-0303A30F2C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C70E-0C40-4E36-8005-B3C37C2B5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584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948-92CE-4E31-9D1F-0303A30F2C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C70E-0C40-4E36-8005-B3C37C2B5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500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948-92CE-4E31-9D1F-0303A30F2C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C70E-0C40-4E36-8005-B3C37C2B5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516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5073948-92CE-4E31-9D1F-0303A30F2C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0CDC70E-0C40-4E36-8005-B3C37C2B5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4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948-92CE-4E31-9D1F-0303A30F2C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C70E-0C40-4E36-8005-B3C37C2B5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6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948-92CE-4E31-9D1F-0303A30F2C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0CDC70E-0C40-4E36-8005-B3C37C2B5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68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948-92CE-4E31-9D1F-0303A30F2C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C70E-0C40-4E36-8005-B3C37C2B5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90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948-92CE-4E31-9D1F-0303A30F2C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C70E-0C40-4E36-8005-B3C37C2B5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6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948-92CE-4E31-9D1F-0303A30F2C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C70E-0C40-4E36-8005-B3C37C2B5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9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948-92CE-4E31-9D1F-0303A30F2C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C70E-0C40-4E36-8005-B3C37C2B5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76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948-92CE-4E31-9D1F-0303A30F2C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C70E-0C40-4E36-8005-B3C37C2B5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7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948-92CE-4E31-9D1F-0303A30F2C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C70E-0C40-4E36-8005-B3C37C2B5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90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73948-92CE-4E31-9D1F-0303A30F2C19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DC70E-0C40-4E36-8005-B3C37C2B52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907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dirty="0" smtClean="0"/>
              <a:t>считалки</a:t>
            </a:r>
            <a:endParaRPr lang="ru-RU" sz="9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2014-2015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504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822" y="4007820"/>
            <a:ext cx="10479293" cy="18033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5639" y="2057400"/>
            <a:ext cx="5980232" cy="403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На лужок пришли бельчата,</a:t>
            </a:r>
          </a:p>
          <a:p>
            <a:pPr marL="0" indent="0" algn="ctr">
              <a:buNone/>
            </a:pPr>
            <a:r>
              <a:rPr lang="ru-RU" sz="3600" dirty="0"/>
              <a:t>Медвежата, барсучата.</a:t>
            </a:r>
          </a:p>
          <a:p>
            <a:pPr marL="0" indent="0" algn="ctr">
              <a:buNone/>
            </a:pPr>
            <a:r>
              <a:rPr lang="ru-RU" sz="3600" dirty="0"/>
              <a:t>На зеленый на лужок </a:t>
            </a:r>
          </a:p>
          <a:p>
            <a:pPr marL="0" indent="0" algn="ctr">
              <a:buNone/>
            </a:pPr>
            <a:r>
              <a:rPr lang="ru-RU" sz="3600" dirty="0"/>
              <a:t>Приходи и ты, дружок.</a:t>
            </a:r>
          </a:p>
        </p:txBody>
      </p:sp>
      <p:pic>
        <p:nvPicPr>
          <p:cNvPr id="6146" name="Picture 2" descr="http://viki.rdf.ru/media/upload/preview/1_____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97" y="1030310"/>
            <a:ext cx="4042937" cy="506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562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6704" y="3593470"/>
            <a:ext cx="17736746" cy="22541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2682" y="2057400"/>
            <a:ext cx="6363189" cy="4038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/>
              <a:t>Шла коза по мостику </a:t>
            </a:r>
          </a:p>
          <a:p>
            <a:pPr marL="45720" indent="0" algn="ctr">
              <a:buNone/>
            </a:pPr>
            <a:r>
              <a:rPr lang="ru-RU" sz="3600" dirty="0"/>
              <a:t>И виляла хвостиком, </a:t>
            </a:r>
          </a:p>
          <a:p>
            <a:pPr marL="45720" indent="0" algn="ctr">
              <a:buNone/>
            </a:pPr>
            <a:r>
              <a:rPr lang="ru-RU" sz="3600" dirty="0"/>
              <a:t>Зацепила за перила, </a:t>
            </a:r>
          </a:p>
          <a:p>
            <a:pPr marL="45720" indent="0" algn="ctr">
              <a:buNone/>
            </a:pPr>
            <a:r>
              <a:rPr lang="ru-RU" sz="3600" dirty="0"/>
              <a:t>Прямо в речку угодила. </a:t>
            </a:r>
          </a:p>
          <a:p>
            <a:pPr marL="45720" indent="0" algn="ctr">
              <a:buNone/>
            </a:pPr>
            <a:r>
              <a:rPr lang="ru-RU" sz="3600" dirty="0"/>
              <a:t>Кто не верит — это он, </a:t>
            </a:r>
          </a:p>
          <a:p>
            <a:pPr marL="45720" indent="0" algn="ctr">
              <a:buNone/>
            </a:pPr>
            <a:r>
              <a:rPr lang="ru-RU" sz="3600" dirty="0"/>
              <a:t>Выходи из круга вон!</a:t>
            </a:r>
          </a:p>
        </p:txBody>
      </p:sp>
      <p:pic>
        <p:nvPicPr>
          <p:cNvPr id="7170" name="Picture 2" descr="https://encrypted-tbn0.gstatic.com/images?q=tbn:ANd9GcT5mIDTCv4LrI2aducuJ3A3nWx1kxxYQhzqCo0XB9wirKeI2MG8_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53" y="1159099"/>
            <a:ext cx="3751729" cy="517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758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8939" y="1666695"/>
            <a:ext cx="10896237" cy="143597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6394" y="2336873"/>
            <a:ext cx="5657788" cy="3599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Скок-поскок, скок-поскок! </a:t>
            </a:r>
          </a:p>
          <a:p>
            <a:pPr marL="0" indent="0" algn="ctr">
              <a:buNone/>
            </a:pPr>
            <a:r>
              <a:rPr lang="ru-RU" sz="3600" dirty="0"/>
              <a:t>Зайка прыгнул на пенек.</a:t>
            </a:r>
          </a:p>
          <a:p>
            <a:pPr marL="0" indent="0" algn="ctr">
              <a:buNone/>
            </a:pPr>
            <a:r>
              <a:rPr lang="ru-RU" sz="3600" dirty="0"/>
              <a:t>В барабан он громко бьет, </a:t>
            </a:r>
          </a:p>
          <a:p>
            <a:pPr marL="0" indent="0" algn="ctr">
              <a:buNone/>
            </a:pPr>
            <a:r>
              <a:rPr lang="ru-RU" sz="3600" dirty="0"/>
              <a:t>В чехарду играть зовет.</a:t>
            </a:r>
          </a:p>
        </p:txBody>
      </p:sp>
      <p:pic>
        <p:nvPicPr>
          <p:cNvPr id="8194" name="Picture 2" descr="http://otkritkin.ru/sites/default/files/otkritki/zaychik-s-morkovko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9" y="1390918"/>
            <a:ext cx="3670478" cy="506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172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633" y="1450338"/>
            <a:ext cx="3897065" cy="8735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7698" y="2336873"/>
            <a:ext cx="5506484" cy="3599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Пчелы в поле полетели, </a:t>
            </a:r>
          </a:p>
          <a:p>
            <a:pPr marL="0" indent="0" algn="ctr">
              <a:buNone/>
            </a:pPr>
            <a:r>
              <a:rPr lang="ru-RU" sz="3600" dirty="0"/>
              <a:t>Зажужжали, загудели. </a:t>
            </a:r>
          </a:p>
          <a:p>
            <a:pPr marL="0" indent="0" algn="ctr">
              <a:buNone/>
            </a:pPr>
            <a:r>
              <a:rPr lang="ru-RU" sz="3600" dirty="0"/>
              <a:t>Сели пчелы на цветы. </a:t>
            </a:r>
          </a:p>
          <a:p>
            <a:pPr marL="0" indent="0" algn="ctr">
              <a:buNone/>
            </a:pPr>
            <a:r>
              <a:rPr lang="ru-RU" sz="3600" dirty="0"/>
              <a:t>Мы играем — водишь ты!</a:t>
            </a:r>
          </a:p>
        </p:txBody>
      </p:sp>
      <p:pic>
        <p:nvPicPr>
          <p:cNvPr id="9218" name="Picture 2" descr="https://st.free-lance.ru/users/Ivanov1908/upload/f_4ba1e5183e3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3" y="1081825"/>
            <a:ext cx="4211393" cy="528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105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55" y="4278682"/>
            <a:ext cx="14370224" cy="19048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4767" y="2336873"/>
            <a:ext cx="9719416" cy="359931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3600" dirty="0" smtClean="0"/>
              <a:t>Раз малинка, два малинка,</a:t>
            </a:r>
            <a:br>
              <a:rPr lang="ru-RU" sz="3600" dirty="0" smtClean="0"/>
            </a:br>
            <a:r>
              <a:rPr lang="ru-RU" sz="3600" dirty="0" smtClean="0"/>
              <a:t>Ела ягоды Маринка,</a:t>
            </a:r>
            <a:br>
              <a:rPr lang="ru-RU" sz="3600" dirty="0" smtClean="0"/>
            </a:br>
            <a:r>
              <a:rPr lang="ru-RU" sz="3600" dirty="0" smtClean="0"/>
              <a:t>И в корзинке у Маринки</a:t>
            </a:r>
            <a:br>
              <a:rPr lang="ru-RU" sz="3600" dirty="0" smtClean="0"/>
            </a:br>
            <a:r>
              <a:rPr lang="ru-RU" sz="3600" dirty="0" smtClean="0"/>
              <a:t>Не осталось ничего.</a:t>
            </a:r>
            <a:br>
              <a:rPr lang="ru-RU" sz="3600" dirty="0" smtClean="0"/>
            </a:br>
            <a:r>
              <a:rPr lang="ru-RU" sz="3600" dirty="0" smtClean="0"/>
              <a:t>Кто по ягоды пойдет,</a:t>
            </a:r>
            <a:br>
              <a:rPr lang="ru-RU" sz="3600" dirty="0" smtClean="0"/>
            </a:br>
            <a:r>
              <a:rPr lang="ru-RU" sz="3600" dirty="0" smtClean="0"/>
              <a:t>Тот корзиночку найдет.</a:t>
            </a:r>
            <a:endParaRPr lang="ru-RU" sz="3600" dirty="0"/>
          </a:p>
        </p:txBody>
      </p:sp>
      <p:pic>
        <p:nvPicPr>
          <p:cNvPr id="1026" name="Picture 2" descr="http://koolinar.ru/all_image/recipes/69/69139/r69139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8" y="1365160"/>
            <a:ext cx="3559350" cy="503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5154" y="1958106"/>
            <a:ext cx="7546471" cy="11664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0" lvl="5" indent="0" algn="r">
              <a:buNone/>
            </a:pPr>
            <a:r>
              <a:rPr lang="ru-RU" sz="3600" dirty="0" smtClean="0"/>
              <a:t>Шел, прошел,</a:t>
            </a:r>
            <a:br>
              <a:rPr lang="ru-RU" sz="3600" dirty="0" smtClean="0"/>
            </a:br>
            <a:r>
              <a:rPr lang="ru-RU" sz="3600" dirty="0" smtClean="0"/>
              <a:t>Не нашел,</a:t>
            </a:r>
            <a:br>
              <a:rPr lang="ru-RU" sz="3600" dirty="0" smtClean="0"/>
            </a:br>
            <a:r>
              <a:rPr lang="ru-RU" sz="3600" dirty="0" err="1" smtClean="0"/>
              <a:t>Шишел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Вышел,</a:t>
            </a:r>
            <a:br>
              <a:rPr lang="ru-RU" sz="3600" dirty="0" smtClean="0"/>
            </a:br>
            <a:r>
              <a:rPr lang="ru-RU" sz="3600" dirty="0" smtClean="0"/>
              <a:t>Вон пошел!</a:t>
            </a:r>
            <a:endParaRPr lang="ru-RU" sz="3600" dirty="0"/>
          </a:p>
        </p:txBody>
      </p:sp>
      <p:pic>
        <p:nvPicPr>
          <p:cNvPr id="2050" name="Picture 2" descr="http://www.pozdravleniya.biz/images/funny_kids_deti_rebenok_prikol_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1492624"/>
            <a:ext cx="4658161" cy="50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1074868"/>
            <a:ext cx="8381963" cy="13194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3600" dirty="0" smtClean="0"/>
              <a:t>Стакан, лимон, выйди вон</a:t>
            </a:r>
            <a:br>
              <a:rPr lang="ru-RU" sz="3600" dirty="0" smtClean="0"/>
            </a:br>
            <a:r>
              <a:rPr lang="ru-RU" sz="3600" dirty="0" smtClean="0"/>
              <a:t>Из окошка кувырком!</a:t>
            </a:r>
            <a:br>
              <a:rPr lang="ru-RU" sz="3600" dirty="0" smtClean="0"/>
            </a:br>
            <a:r>
              <a:rPr lang="ru-RU" sz="3600" dirty="0" smtClean="0"/>
              <a:t>Лимон покатился,</a:t>
            </a:r>
            <a:br>
              <a:rPr lang="ru-RU" sz="3600" dirty="0" smtClean="0"/>
            </a:br>
            <a:r>
              <a:rPr lang="ru-RU" sz="3600" dirty="0" smtClean="0"/>
              <a:t>Стакан разбился!</a:t>
            </a:r>
            <a:endParaRPr lang="ru-RU" sz="3600" dirty="0"/>
          </a:p>
        </p:txBody>
      </p:sp>
      <p:pic>
        <p:nvPicPr>
          <p:cNvPr id="3074" name="Picture 2" descr="http://img-fotki.yandex.ru/get/9756/6444752.f0/0_9cd3b_52eb09ba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5" y="1331259"/>
            <a:ext cx="3966883" cy="520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02" y="3745235"/>
            <a:ext cx="13162017" cy="23910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sz="3600" dirty="0" smtClean="0"/>
              <a:t>Бомба взрывается,</a:t>
            </a:r>
            <a:br>
              <a:rPr lang="ru-RU" sz="3600" dirty="0" smtClean="0"/>
            </a:br>
            <a:r>
              <a:rPr lang="ru-RU" sz="3600" dirty="0" smtClean="0"/>
              <a:t>Игра начинается.</a:t>
            </a:r>
            <a:br>
              <a:rPr lang="ru-RU" sz="3600" dirty="0" smtClean="0"/>
            </a:br>
            <a:r>
              <a:rPr lang="ru-RU" sz="3600" dirty="0" smtClean="0"/>
              <a:t>В начале игры:</a:t>
            </a:r>
            <a:br>
              <a:rPr lang="ru-RU" sz="3600" dirty="0" smtClean="0"/>
            </a:br>
            <a:r>
              <a:rPr lang="ru-RU" sz="3600" dirty="0" smtClean="0"/>
              <a:t>Раз, два, три,</a:t>
            </a:r>
            <a:br>
              <a:rPr lang="ru-RU" sz="3600" dirty="0" smtClean="0"/>
            </a:br>
            <a:r>
              <a:rPr lang="ru-RU" sz="3600" dirty="0" smtClean="0"/>
              <a:t>Огонь, пали!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http://sweet211.ru/images/news/25bfb18b9053e00351b841edad347be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1262130"/>
            <a:ext cx="4342440" cy="52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4760" y="1551714"/>
            <a:ext cx="7772331" cy="10954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sz="3600" dirty="0" smtClean="0"/>
              <a:t>Раз, два, три, четыре,</a:t>
            </a:r>
            <a:br>
              <a:rPr lang="ru-RU" sz="3600" dirty="0" smtClean="0"/>
            </a:br>
            <a:r>
              <a:rPr lang="ru-RU" sz="3600" dirty="0" smtClean="0"/>
              <a:t>Кто у нас живет в квартире?</a:t>
            </a:r>
            <a:br>
              <a:rPr lang="ru-RU" sz="3600" dirty="0" smtClean="0"/>
            </a:br>
            <a:r>
              <a:rPr lang="ru-RU" sz="3600" dirty="0" smtClean="0"/>
              <a:t>Папа, мама, брат, сестренка,</a:t>
            </a:r>
            <a:br>
              <a:rPr lang="ru-RU" sz="3600" dirty="0" smtClean="0"/>
            </a:br>
            <a:r>
              <a:rPr lang="ru-RU" sz="3600" dirty="0" smtClean="0"/>
              <a:t>Кошка Мурка, два котенка,</a:t>
            </a:r>
            <a:br>
              <a:rPr lang="ru-RU" sz="3600" dirty="0" smtClean="0"/>
            </a:br>
            <a:r>
              <a:rPr lang="ru-RU" sz="3600" dirty="0" smtClean="0"/>
              <a:t>Мой щенок, сверчок и я -</a:t>
            </a:r>
            <a:br>
              <a:rPr lang="ru-RU" sz="3600" dirty="0" smtClean="0"/>
            </a:br>
            <a:r>
              <a:rPr lang="ru-RU" sz="3600" dirty="0" smtClean="0"/>
              <a:t>Вот и вся моя семья!</a:t>
            </a:r>
            <a:br>
              <a:rPr lang="ru-RU" sz="3600" dirty="0" smtClean="0"/>
            </a:br>
            <a:r>
              <a:rPr lang="ru-RU" sz="3600" dirty="0" smtClean="0"/>
              <a:t>Раз, два, три, четыре, пять,</a:t>
            </a:r>
            <a:br>
              <a:rPr lang="ru-RU" sz="3600" dirty="0" smtClean="0"/>
            </a:br>
            <a:r>
              <a:rPr lang="ru-RU" sz="3600" dirty="0" smtClean="0"/>
              <a:t>Всех начну считать опять.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http://static1.babysfera.ru/6/1/0/8/644687.688594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0" y="1313645"/>
            <a:ext cx="3696236" cy="512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018" y="1536919"/>
            <a:ext cx="6173243" cy="122903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600" dirty="0" err="1" smtClean="0"/>
              <a:t>Тили-тели</a:t>
            </a:r>
            <a:r>
              <a:rPr lang="ru-RU" sz="3600" dirty="0" smtClean="0"/>
              <a:t>,</a:t>
            </a:r>
            <a:br>
              <a:rPr lang="ru-RU" sz="3600" dirty="0" smtClean="0"/>
            </a:br>
            <a:r>
              <a:rPr lang="ru-RU" sz="3600" dirty="0" smtClean="0"/>
              <a:t>На лавочке сидели -</a:t>
            </a:r>
            <a:br>
              <a:rPr lang="ru-RU" sz="3600" dirty="0" smtClean="0"/>
            </a:br>
            <a:r>
              <a:rPr lang="ru-RU" sz="3600" dirty="0" smtClean="0"/>
              <a:t>Царь, царевич,</a:t>
            </a:r>
            <a:br>
              <a:rPr lang="ru-RU" sz="3600" dirty="0" smtClean="0"/>
            </a:br>
            <a:r>
              <a:rPr lang="ru-RU" sz="3600" dirty="0" smtClean="0"/>
              <a:t>Король, королевич,</a:t>
            </a:r>
            <a:br>
              <a:rPr lang="ru-RU" sz="3600" dirty="0" smtClean="0"/>
            </a:br>
            <a:r>
              <a:rPr lang="ru-RU" sz="3600" dirty="0" smtClean="0"/>
              <a:t>Сапожник,</a:t>
            </a:r>
            <a:br>
              <a:rPr lang="ru-RU" sz="3600" dirty="0" smtClean="0"/>
            </a:br>
            <a:r>
              <a:rPr lang="ru-RU" sz="3600" dirty="0" smtClean="0"/>
              <a:t>Портной;</a:t>
            </a:r>
            <a:br>
              <a:rPr lang="ru-RU" sz="3600" dirty="0" smtClean="0"/>
            </a:br>
            <a:r>
              <a:rPr lang="ru-RU" sz="3600" dirty="0" smtClean="0"/>
              <a:t>А ты кто такой?</a:t>
            </a:r>
            <a:endParaRPr lang="ru-RU" sz="3600" dirty="0"/>
          </a:p>
        </p:txBody>
      </p:sp>
      <p:pic>
        <p:nvPicPr>
          <p:cNvPr id="6146" name="Picture 2" descr="http://www.perunica.ru/uploads/posts/2013-03/1362883339_36312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87" y="1300766"/>
            <a:ext cx="4587138" cy="524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Составители: </a:t>
            </a:r>
            <a:br>
              <a:rPr lang="ru-RU" dirty="0" smtClean="0"/>
            </a:br>
            <a:r>
              <a:rPr lang="ru-RU" dirty="0" smtClean="0"/>
              <a:t>учащиеся 2 «</a:t>
            </a:r>
            <a:r>
              <a:rPr lang="ru-RU" dirty="0" err="1" smtClean="0"/>
              <a:t>А»класса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Лосев Михаил</a:t>
            </a:r>
          </a:p>
          <a:p>
            <a:pPr algn="ctr"/>
            <a:r>
              <a:rPr lang="ru-RU" dirty="0" smtClean="0"/>
              <a:t>Степанов Илья</a:t>
            </a:r>
          </a:p>
          <a:p>
            <a:pPr algn="ctr"/>
            <a:r>
              <a:rPr lang="ru-RU" dirty="0" err="1" smtClean="0"/>
              <a:t>Лутфулина</a:t>
            </a:r>
            <a:r>
              <a:rPr lang="ru-RU" dirty="0" smtClean="0"/>
              <a:t> </a:t>
            </a:r>
            <a:r>
              <a:rPr lang="ru-RU" dirty="0" err="1" smtClean="0"/>
              <a:t>Камила</a:t>
            </a:r>
            <a:endParaRPr lang="ru-RU" dirty="0" smtClean="0"/>
          </a:p>
          <a:p>
            <a:pPr algn="ctr"/>
            <a:r>
              <a:rPr lang="ru-RU" dirty="0" smtClean="0"/>
              <a:t>Мамедова </a:t>
            </a:r>
            <a:r>
              <a:rPr lang="ru-RU" dirty="0" err="1" smtClean="0"/>
              <a:t>Севинч</a:t>
            </a:r>
            <a:endParaRPr lang="ru-RU" dirty="0" smtClean="0"/>
          </a:p>
          <a:p>
            <a:pPr algn="ctr"/>
            <a:r>
              <a:rPr lang="ru-RU" dirty="0" err="1" smtClean="0"/>
              <a:t>Роголевский</a:t>
            </a:r>
            <a:r>
              <a:rPr lang="ru-RU" dirty="0" smtClean="0"/>
              <a:t> Вячеслав</a:t>
            </a:r>
          </a:p>
          <a:p>
            <a:pPr algn="ctr"/>
            <a:r>
              <a:rPr lang="ru-RU" dirty="0" err="1" smtClean="0"/>
              <a:t>Коронов</a:t>
            </a:r>
            <a:r>
              <a:rPr lang="ru-RU" dirty="0" smtClean="0"/>
              <a:t> Григорий</a:t>
            </a:r>
          </a:p>
          <a:p>
            <a:pPr algn="ctr"/>
            <a:r>
              <a:rPr lang="ru-RU" dirty="0" smtClean="0"/>
              <a:t>Константинова Ксения</a:t>
            </a:r>
          </a:p>
          <a:p>
            <a:pPr algn="ctr"/>
            <a:r>
              <a:rPr lang="ru-RU" dirty="0" err="1" smtClean="0"/>
              <a:t>Лучихина</a:t>
            </a:r>
            <a:r>
              <a:rPr lang="ru-RU" dirty="0" smtClean="0"/>
              <a:t> Елизавета</a:t>
            </a:r>
          </a:p>
          <a:p>
            <a:pPr algn="ctr"/>
            <a:r>
              <a:rPr lang="ru-RU" dirty="0" smtClean="0"/>
              <a:t>Кузьмичёва </a:t>
            </a:r>
            <a:r>
              <a:rPr lang="ru-RU" dirty="0" smtClean="0"/>
              <a:t>Лолита</a:t>
            </a:r>
          </a:p>
          <a:p>
            <a:pPr algn="ctr"/>
            <a:r>
              <a:rPr lang="ru-RU" smtClean="0"/>
              <a:t>Антонова Ирина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69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948" y="1565655"/>
            <a:ext cx="6886902" cy="132373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sz="3600" dirty="0" smtClean="0"/>
              <a:t>Раз, два, три , четыре, пять,</a:t>
            </a:r>
            <a:br>
              <a:rPr lang="ru-RU" sz="3600" dirty="0" smtClean="0"/>
            </a:br>
            <a:r>
              <a:rPr lang="ru-RU" sz="3600" dirty="0" smtClean="0"/>
              <a:t>Надо солнышку вставать.</a:t>
            </a:r>
            <a:br>
              <a:rPr lang="ru-RU" sz="3600" dirty="0" smtClean="0"/>
            </a:br>
            <a:r>
              <a:rPr lang="ru-RU" sz="3600" dirty="0" smtClean="0"/>
              <a:t>Шесть, семь, восемь,</a:t>
            </a:r>
          </a:p>
          <a:p>
            <a:pPr algn="r">
              <a:buNone/>
            </a:pPr>
            <a:r>
              <a:rPr lang="ru-RU" sz="3600" dirty="0" smtClean="0"/>
              <a:t> девять, десять,</a:t>
            </a:r>
            <a:br>
              <a:rPr lang="ru-RU" sz="3600" dirty="0" smtClean="0"/>
            </a:br>
            <a:r>
              <a:rPr lang="ru-RU" sz="3600" dirty="0" smtClean="0"/>
              <a:t>Солнце спит, </a:t>
            </a:r>
          </a:p>
          <a:p>
            <a:pPr algn="r">
              <a:buNone/>
            </a:pPr>
            <a:r>
              <a:rPr lang="ru-RU" sz="3600" dirty="0" smtClean="0"/>
              <a:t>на небе месяц.</a:t>
            </a:r>
            <a:br>
              <a:rPr lang="ru-RU" sz="3600" dirty="0" smtClean="0"/>
            </a:br>
            <a:r>
              <a:rPr lang="ru-RU" sz="3600" dirty="0" smtClean="0"/>
              <a:t>Разбегайся кто куда,</a:t>
            </a:r>
            <a:br>
              <a:rPr lang="ru-RU" sz="3600" dirty="0" smtClean="0"/>
            </a:br>
            <a:r>
              <a:rPr lang="ru-RU" sz="3600" dirty="0" smtClean="0"/>
              <a:t>Завтра новая игра.</a:t>
            </a:r>
            <a:endParaRPr lang="ru-RU" sz="3600" dirty="0"/>
          </a:p>
        </p:txBody>
      </p:sp>
      <p:pic>
        <p:nvPicPr>
          <p:cNvPr id="7170" name="Picture 2" descr="http://www.stihi.ru/pics/2011/09/09/7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7" y="1184855"/>
            <a:ext cx="4121241" cy="53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208" y="1741327"/>
            <a:ext cx="8683348" cy="177600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600" dirty="0" smtClean="0"/>
              <a:t>Ехала телега</a:t>
            </a:r>
          </a:p>
          <a:p>
            <a:pPr marL="0" indent="0" algn="r">
              <a:buNone/>
            </a:pPr>
            <a:r>
              <a:rPr lang="ru-RU" sz="3600" dirty="0" smtClean="0"/>
              <a:t> темным лесом</a:t>
            </a:r>
            <a:br>
              <a:rPr lang="ru-RU" sz="3600" dirty="0" smtClean="0"/>
            </a:br>
            <a:r>
              <a:rPr lang="ru-RU" sz="3600" dirty="0" smtClean="0"/>
              <a:t>За каким-то интересом.</a:t>
            </a:r>
            <a:br>
              <a:rPr lang="ru-RU" sz="3600" dirty="0" smtClean="0"/>
            </a:br>
            <a:r>
              <a:rPr lang="ru-RU" sz="3600" dirty="0" smtClean="0"/>
              <a:t>Стук, звон,</a:t>
            </a:r>
            <a:br>
              <a:rPr lang="ru-RU" sz="3600" dirty="0" smtClean="0"/>
            </a:br>
            <a:r>
              <a:rPr lang="ru-RU" sz="3600" dirty="0" smtClean="0"/>
              <a:t>Выйди вон!</a:t>
            </a:r>
            <a:endParaRPr lang="ru-RU" sz="3600" dirty="0"/>
          </a:p>
        </p:txBody>
      </p:sp>
      <p:pic>
        <p:nvPicPr>
          <p:cNvPr id="8194" name="Picture 2" descr="http://www.auto-143.ru/telega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5" y="1365161"/>
            <a:ext cx="4301544" cy="516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088" y="1469292"/>
            <a:ext cx="8810450" cy="104925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3600" dirty="0" smtClean="0"/>
              <a:t>Завтра с неба прилетит</a:t>
            </a:r>
            <a:br>
              <a:rPr lang="ru-RU" sz="3600" dirty="0" smtClean="0"/>
            </a:br>
            <a:r>
              <a:rPr lang="ru-RU" sz="3600" dirty="0" smtClean="0"/>
              <a:t>Синий-синий-синий кит,</a:t>
            </a:r>
            <a:br>
              <a:rPr lang="ru-RU" sz="3600" dirty="0" smtClean="0"/>
            </a:br>
            <a:r>
              <a:rPr lang="ru-RU" sz="3600" dirty="0" smtClean="0"/>
              <a:t>Если веришь, стой и жди,</a:t>
            </a:r>
            <a:br>
              <a:rPr lang="ru-RU" sz="3600" dirty="0" smtClean="0"/>
            </a:br>
            <a:r>
              <a:rPr lang="ru-RU" sz="3600" dirty="0" smtClean="0"/>
              <a:t>А не веришь - выходи!</a:t>
            </a:r>
            <a:endParaRPr lang="ru-RU" sz="3600" dirty="0"/>
          </a:p>
        </p:txBody>
      </p:sp>
      <p:pic>
        <p:nvPicPr>
          <p:cNvPr id="9218" name="Picture 2" descr="http://newlit.ru/images/articles/4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" y="1030309"/>
            <a:ext cx="3928057" cy="547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515" y="1587772"/>
            <a:ext cx="10946547" cy="116339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>
              <a:buNone/>
            </a:pPr>
            <a:r>
              <a:rPr lang="ru-RU" sz="3600" dirty="0" smtClean="0"/>
              <a:t>Лиса по лесу ходила,</a:t>
            </a:r>
            <a:br>
              <a:rPr lang="ru-RU" sz="3600" dirty="0" smtClean="0"/>
            </a:br>
            <a:r>
              <a:rPr lang="ru-RU" sz="3600" dirty="0" smtClean="0"/>
              <a:t>Лиса голосом вопила.</a:t>
            </a:r>
            <a:br>
              <a:rPr lang="ru-RU" sz="3600" dirty="0" smtClean="0"/>
            </a:br>
            <a:r>
              <a:rPr lang="ru-RU" sz="3600" dirty="0" smtClean="0"/>
              <a:t>Лиса лычки драла,</a:t>
            </a:r>
            <a:br>
              <a:rPr lang="ru-RU" sz="3600" dirty="0" smtClean="0"/>
            </a:br>
            <a:r>
              <a:rPr lang="ru-RU" sz="3600" dirty="0" smtClean="0"/>
              <a:t>Лиса лапотки плела -</a:t>
            </a:r>
            <a:br>
              <a:rPr lang="ru-RU" sz="3600" dirty="0" smtClean="0"/>
            </a:br>
            <a:r>
              <a:rPr lang="ru-RU" sz="3600" dirty="0" smtClean="0"/>
              <a:t>Мужу двое, себе трое,</a:t>
            </a:r>
            <a:br>
              <a:rPr lang="ru-RU" sz="3600" dirty="0" smtClean="0"/>
            </a:br>
            <a:r>
              <a:rPr lang="ru-RU" sz="3600" dirty="0" smtClean="0"/>
              <a:t>И детишкам по </a:t>
            </a:r>
            <a:r>
              <a:rPr lang="ru-RU" sz="3600" dirty="0" err="1" smtClean="0"/>
              <a:t>лаптишкам</a:t>
            </a:r>
            <a:r>
              <a:rPr lang="ru-RU" sz="3600" dirty="0" smtClean="0"/>
              <a:t>!</a:t>
            </a:r>
            <a:br>
              <a:rPr lang="ru-RU" sz="3600" dirty="0" smtClean="0"/>
            </a:br>
            <a:r>
              <a:rPr lang="ru-RU" sz="3600" dirty="0" smtClean="0"/>
              <a:t>Кто </a:t>
            </a:r>
            <a:r>
              <a:rPr lang="ru-RU" sz="3600" dirty="0" err="1" smtClean="0"/>
              <a:t>лаптишки</a:t>
            </a:r>
            <a:r>
              <a:rPr lang="ru-RU" sz="3600" dirty="0" smtClean="0"/>
              <a:t> найдет,</a:t>
            </a:r>
            <a:br>
              <a:rPr lang="ru-RU" sz="3600" dirty="0" smtClean="0"/>
            </a:br>
            <a:r>
              <a:rPr lang="ru-RU" sz="3600" dirty="0" smtClean="0"/>
              <a:t>Тот водить пойдет.</a:t>
            </a:r>
            <a:endParaRPr lang="ru-RU" sz="3600" dirty="0"/>
          </a:p>
        </p:txBody>
      </p:sp>
      <p:pic>
        <p:nvPicPr>
          <p:cNvPr id="10242" name="Picture 2" descr="http://img-fotki.yandex.ru/get/4608/mihtimak.72/0_72a89_3231006d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" y="1390918"/>
            <a:ext cx="3709116" cy="512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1455400"/>
            <a:ext cx="9613861" cy="8326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sz="3600" dirty="0" smtClean="0"/>
              <a:t>Ходит свинка</a:t>
            </a:r>
            <a:br>
              <a:rPr lang="ru-RU" sz="3600" dirty="0" smtClean="0"/>
            </a:br>
            <a:r>
              <a:rPr lang="ru-RU" sz="3600" dirty="0" smtClean="0"/>
              <a:t>По бору,</a:t>
            </a:r>
            <a:br>
              <a:rPr lang="ru-RU" sz="3600" dirty="0" smtClean="0"/>
            </a:br>
            <a:r>
              <a:rPr lang="ru-RU" sz="3600" dirty="0" smtClean="0"/>
              <a:t>Рвет траву-мураву.</a:t>
            </a:r>
            <a:br>
              <a:rPr lang="ru-RU" sz="3600" dirty="0" smtClean="0"/>
            </a:br>
            <a:r>
              <a:rPr lang="ru-RU" sz="3600" dirty="0" smtClean="0"/>
              <a:t>Она рвет</a:t>
            </a:r>
            <a:br>
              <a:rPr lang="ru-RU" sz="3600" dirty="0" smtClean="0"/>
            </a:br>
            <a:r>
              <a:rPr lang="ru-RU" sz="3600" dirty="0" smtClean="0"/>
              <a:t>И берет</a:t>
            </a:r>
            <a:br>
              <a:rPr lang="ru-RU" sz="3600" dirty="0" smtClean="0"/>
            </a:br>
            <a:r>
              <a:rPr lang="ru-RU" sz="3600" dirty="0" smtClean="0"/>
              <a:t>И в корзинку кладет.</a:t>
            </a:r>
            <a:br>
              <a:rPr lang="ru-RU" sz="3600" dirty="0" smtClean="0"/>
            </a:br>
            <a:r>
              <a:rPr lang="ru-RU" sz="3600" dirty="0" smtClean="0"/>
              <a:t>Этот выйдет,</a:t>
            </a:r>
            <a:br>
              <a:rPr lang="ru-RU" sz="3600" dirty="0" smtClean="0"/>
            </a:br>
            <a:r>
              <a:rPr lang="ru-RU" sz="3600" dirty="0" smtClean="0"/>
              <a:t>Вон пойдет!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 descr="http://lib.rus.ec/i/39/471539/i_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6" y="1210614"/>
            <a:ext cx="4687910" cy="547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5165" y="2062394"/>
            <a:ext cx="15782731" cy="33589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3600" dirty="0" smtClean="0"/>
              <a:t>Шла бабка с </a:t>
            </a:r>
            <a:r>
              <a:rPr lang="ru-RU" sz="3600" dirty="0" err="1" smtClean="0"/>
              <a:t>заморья</a:t>
            </a:r>
            <a:r>
              <a:rPr lang="ru-RU" sz="3600" dirty="0" smtClean="0"/>
              <a:t>,</a:t>
            </a:r>
            <a:br>
              <a:rPr lang="ru-RU" sz="3600" dirty="0" smtClean="0"/>
            </a:br>
            <a:r>
              <a:rPr lang="ru-RU" sz="3600" dirty="0" smtClean="0"/>
              <a:t>Несла кузовок.</a:t>
            </a:r>
            <a:br>
              <a:rPr lang="ru-RU" sz="3600" dirty="0" smtClean="0"/>
            </a:br>
            <a:r>
              <a:rPr lang="ru-RU" sz="3600" dirty="0" smtClean="0"/>
              <a:t>В том </a:t>
            </a:r>
            <a:r>
              <a:rPr lang="ru-RU" sz="3600" dirty="0" err="1" smtClean="0"/>
              <a:t>кузовочке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Лежали грибочки,</a:t>
            </a:r>
            <a:br>
              <a:rPr lang="ru-RU" sz="3600" dirty="0" smtClean="0"/>
            </a:br>
            <a:r>
              <a:rPr lang="ru-RU" sz="3600" dirty="0" smtClean="0"/>
              <a:t>Кому – гриб,</a:t>
            </a:r>
            <a:br>
              <a:rPr lang="ru-RU" sz="3600" dirty="0" smtClean="0"/>
            </a:br>
            <a:r>
              <a:rPr lang="ru-RU" sz="3600" dirty="0" smtClean="0"/>
              <a:t>Кому – два,</a:t>
            </a:r>
            <a:br>
              <a:rPr lang="ru-RU" sz="3600" dirty="0" smtClean="0"/>
            </a:br>
            <a:r>
              <a:rPr lang="ru-RU" sz="3600" dirty="0" smtClean="0"/>
              <a:t>А тебе, дитятко,</a:t>
            </a:r>
            <a:br>
              <a:rPr lang="ru-RU" sz="3600" dirty="0" smtClean="0"/>
            </a:br>
            <a:r>
              <a:rPr lang="ru-RU" sz="3600" dirty="0" smtClean="0"/>
              <a:t>Весь кузовок.</a:t>
            </a:r>
            <a:endParaRPr lang="ru-RU" sz="3600" dirty="0"/>
          </a:p>
        </p:txBody>
      </p:sp>
      <p:pic>
        <p:nvPicPr>
          <p:cNvPr id="12290" name="Picture 2" descr="https://encrypted-tbn1.gstatic.com/images?q=tbn:ANd9GcTkVMyvz8py_cuQ-n-yOTuhUbir2FHvkhzIxT7zn4xmcGEgS-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1250576"/>
            <a:ext cx="4393955" cy="529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17882504" cy="3288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sz="3600" dirty="0" smtClean="0"/>
              <a:t>Кан, </a:t>
            </a:r>
            <a:r>
              <a:rPr lang="ru-RU" sz="3600" dirty="0" err="1" smtClean="0"/>
              <a:t>кан</a:t>
            </a:r>
            <a:r>
              <a:rPr lang="ru-RU" sz="3600" dirty="0" smtClean="0"/>
              <a:t>, капитан,</a:t>
            </a:r>
            <a:br>
              <a:rPr lang="ru-RU" sz="3600" dirty="0" smtClean="0"/>
            </a:br>
            <a:r>
              <a:rPr lang="ru-RU" sz="3600" dirty="0" smtClean="0"/>
              <a:t>Чем коней ты пропитал?</a:t>
            </a:r>
            <a:br>
              <a:rPr lang="ru-RU" sz="3600" dirty="0" smtClean="0"/>
            </a:br>
            <a:r>
              <a:rPr lang="ru-RU" sz="3600" dirty="0" smtClean="0"/>
              <a:t>Я не житом, не овсом,</a:t>
            </a:r>
            <a:br>
              <a:rPr lang="ru-RU" sz="3600" dirty="0" smtClean="0"/>
            </a:br>
            <a:r>
              <a:rPr lang="ru-RU" sz="3600" dirty="0" smtClean="0"/>
              <a:t>Только белым калачом.</a:t>
            </a:r>
            <a:br>
              <a:rPr lang="ru-RU" sz="3600" dirty="0" smtClean="0"/>
            </a:br>
            <a:r>
              <a:rPr lang="ru-RU" sz="3600" dirty="0" smtClean="0"/>
              <a:t>Из копыта, под копыта,</a:t>
            </a:r>
            <a:br>
              <a:rPr lang="ru-RU" sz="3600" dirty="0" smtClean="0"/>
            </a:br>
            <a:r>
              <a:rPr lang="ru-RU" sz="3600" dirty="0" smtClean="0"/>
              <a:t>Из телеги прямо в грязь.</a:t>
            </a:r>
            <a:br>
              <a:rPr lang="ru-RU" sz="3600" dirty="0" smtClean="0"/>
            </a:br>
            <a:r>
              <a:rPr lang="ru-RU" sz="3600" dirty="0" smtClean="0"/>
              <a:t>Оставайся белый князь!</a:t>
            </a:r>
          </a:p>
          <a:p>
            <a:endParaRPr lang="ru-RU" dirty="0"/>
          </a:p>
        </p:txBody>
      </p:sp>
      <p:pic>
        <p:nvPicPr>
          <p:cNvPr id="13316" name="Picture 4" descr="http://eco-hobby.ru/wp-content/uploads/2011/12/derevyannaya_loshadka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04364"/>
            <a:ext cx="4182035" cy="523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344" y="1584519"/>
            <a:ext cx="8075545" cy="110905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600" dirty="0" smtClean="0"/>
              <a:t>Сидел петух на палочке,</a:t>
            </a:r>
            <a:br>
              <a:rPr lang="ru-RU" sz="3600" dirty="0" smtClean="0"/>
            </a:br>
            <a:r>
              <a:rPr lang="ru-RU" sz="3600" dirty="0" smtClean="0"/>
              <a:t>Считал свои булавочки:</a:t>
            </a:r>
            <a:br>
              <a:rPr lang="ru-RU" sz="3600" dirty="0" smtClean="0"/>
            </a:br>
            <a:r>
              <a:rPr lang="ru-RU" sz="3600" dirty="0" smtClean="0"/>
              <a:t>— Раз, два, три,</a:t>
            </a:r>
            <a:br>
              <a:rPr lang="ru-RU" sz="3600" dirty="0" smtClean="0"/>
            </a:br>
            <a:r>
              <a:rPr lang="ru-RU" sz="3600" dirty="0" smtClean="0"/>
              <a:t>В этот счет выходишь ты!</a:t>
            </a:r>
            <a:endParaRPr lang="ru-RU" sz="3600" dirty="0"/>
          </a:p>
        </p:txBody>
      </p:sp>
      <p:pic>
        <p:nvPicPr>
          <p:cNvPr id="14338" name="Picture 2" descr="http://www.chukovskiy.ru/Images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2" y="1403797"/>
            <a:ext cx="3992450" cy="49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034" y="1530746"/>
            <a:ext cx="6233124" cy="113800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3600" dirty="0" smtClean="0"/>
              <a:t>Уж как зоренька-заря</a:t>
            </a:r>
            <a:br>
              <a:rPr lang="ru-RU" sz="3600" dirty="0" smtClean="0"/>
            </a:br>
            <a:r>
              <a:rPr lang="ru-RU" sz="3600" dirty="0" smtClean="0"/>
              <a:t>Русы </a:t>
            </a:r>
            <a:r>
              <a:rPr lang="ru-RU" sz="3600" dirty="0" err="1" smtClean="0"/>
              <a:t>косыньки</a:t>
            </a:r>
            <a:r>
              <a:rPr lang="ru-RU" sz="3600" dirty="0" smtClean="0"/>
              <a:t> плела.</a:t>
            </a:r>
            <a:br>
              <a:rPr lang="ru-RU" sz="3600" dirty="0" smtClean="0"/>
            </a:br>
            <a:r>
              <a:rPr lang="ru-RU" sz="3600" dirty="0" smtClean="0"/>
              <a:t>Кто те косы расплетет,</a:t>
            </a:r>
            <a:br>
              <a:rPr lang="ru-RU" sz="3600" dirty="0" smtClean="0"/>
            </a:br>
            <a:r>
              <a:rPr lang="ru-RU" sz="3600" dirty="0" smtClean="0"/>
              <a:t>Первый кон водить </a:t>
            </a:r>
          </a:p>
          <a:p>
            <a:pPr algn="r">
              <a:buNone/>
            </a:pPr>
            <a:r>
              <a:rPr lang="ru-RU" sz="3600" dirty="0" smtClean="0"/>
              <a:t>идет!</a:t>
            </a:r>
            <a:endParaRPr lang="ru-RU" sz="3600" dirty="0"/>
          </a:p>
        </p:txBody>
      </p:sp>
      <p:pic>
        <p:nvPicPr>
          <p:cNvPr id="15362" name="Picture 2" descr="http://img1.liveinternet.ru/images/attach/c/5/87/64/87064457_1336770656_8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1197735"/>
            <a:ext cx="4316682" cy="525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867" y="1510160"/>
            <a:ext cx="8804735" cy="94544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600" dirty="0" smtClean="0"/>
              <a:t>Катилась апельсина</a:t>
            </a:r>
            <a:br>
              <a:rPr lang="ru-RU" sz="3600" dirty="0" smtClean="0"/>
            </a:br>
            <a:r>
              <a:rPr lang="ru-RU" sz="3600" dirty="0" smtClean="0"/>
              <a:t>До города Берлина,</a:t>
            </a:r>
            <a:br>
              <a:rPr lang="ru-RU" sz="3600" dirty="0" smtClean="0"/>
            </a:br>
            <a:r>
              <a:rPr lang="ru-RU" sz="3600" dirty="0" smtClean="0"/>
              <a:t>Уроки не учила</a:t>
            </a:r>
            <a:br>
              <a:rPr lang="ru-RU" sz="3600" dirty="0" smtClean="0"/>
            </a:br>
            <a:r>
              <a:rPr lang="ru-RU" sz="3600" dirty="0" smtClean="0"/>
              <a:t>И двойку получила.</a:t>
            </a:r>
            <a:endParaRPr lang="ru-RU" sz="3600" dirty="0"/>
          </a:p>
        </p:txBody>
      </p:sp>
      <p:pic>
        <p:nvPicPr>
          <p:cNvPr id="16388" name="Picture 4" descr="http://www.xrest.ru/schemes/00/05/b7/65/%D0%9F%D0%BE%D0%B4%D1%83%D1%88%D0%BA%D0%B0%20%22%D1%82%D0%B0%D0%BD%D0%B5%D1%86%20%D0%B0%D0%BF%D0%B5%D0%BB%D1%8C%D1%81%D0%B8%D0%BD%D0%B0%2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6" y="1223493"/>
            <a:ext cx="4790941" cy="533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940158"/>
            <a:ext cx="9872871" cy="51558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smtClean="0"/>
              <a:t>Считалка - это жанр народного фольклора, который возник очень давно. Это сейчас считалки являются видом детского творчества, а в далекие времена, как это ни удивительно, считалки использовали взрослые! Они использовали считалки для того, чтобы распределять работу, например, роли перед охотой.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970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6570" y="1715414"/>
            <a:ext cx="14959070" cy="19925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sz="3600" dirty="0" smtClean="0"/>
              <a:t>Бегал заяц по болоту,</a:t>
            </a:r>
            <a:br>
              <a:rPr lang="ru-RU" sz="3600" dirty="0" smtClean="0"/>
            </a:br>
            <a:r>
              <a:rPr lang="ru-RU" sz="3600" dirty="0" smtClean="0"/>
              <a:t>Он искал себе работу,</a:t>
            </a:r>
            <a:br>
              <a:rPr lang="ru-RU" sz="3600" dirty="0" smtClean="0"/>
            </a:br>
            <a:r>
              <a:rPr lang="ru-RU" sz="3600" dirty="0" smtClean="0"/>
              <a:t>Да работы не нашел,</a:t>
            </a:r>
            <a:br>
              <a:rPr lang="ru-RU" sz="3600" dirty="0" smtClean="0"/>
            </a:br>
            <a:r>
              <a:rPr lang="ru-RU" sz="3600" dirty="0" smtClean="0"/>
              <a:t>Сам заплакал и пошел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7410" name="Picture 2" descr="http://riviera.com.ua/userfiles/image/news/268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2" y="1171976"/>
            <a:ext cx="4446241" cy="52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4425" y="1580934"/>
            <a:ext cx="10534909" cy="13940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3600" dirty="0" smtClean="0"/>
              <a:t>Шли бараны по дороге</a:t>
            </a:r>
            <a:br>
              <a:rPr lang="ru-RU" sz="3600" dirty="0" smtClean="0"/>
            </a:br>
            <a:r>
              <a:rPr lang="ru-RU" sz="3600" dirty="0" smtClean="0"/>
              <a:t>Промочили в луже ноги</a:t>
            </a:r>
            <a:br>
              <a:rPr lang="ru-RU" sz="3600" dirty="0" smtClean="0"/>
            </a:br>
            <a:r>
              <a:rPr lang="ru-RU" sz="3600" dirty="0" smtClean="0"/>
              <a:t>Стали ноги вытирать:</a:t>
            </a:r>
            <a:br>
              <a:rPr lang="ru-RU" sz="3600" dirty="0" smtClean="0"/>
            </a:br>
            <a:r>
              <a:rPr lang="ru-RU" sz="3600" dirty="0" smtClean="0"/>
              <a:t>Кто платочком,</a:t>
            </a:r>
            <a:br>
              <a:rPr lang="ru-RU" sz="3600" dirty="0" smtClean="0"/>
            </a:br>
            <a:r>
              <a:rPr lang="ru-RU" sz="3600" dirty="0" smtClean="0"/>
              <a:t>Кто тряпицей,</a:t>
            </a:r>
            <a:br>
              <a:rPr lang="ru-RU" sz="3600" dirty="0" smtClean="0"/>
            </a:br>
            <a:r>
              <a:rPr lang="ru-RU" sz="3600" dirty="0" smtClean="0"/>
              <a:t>Кто дырявой рукавицей!</a:t>
            </a:r>
            <a:endParaRPr lang="ru-RU" sz="3600" dirty="0"/>
          </a:p>
        </p:txBody>
      </p:sp>
      <p:pic>
        <p:nvPicPr>
          <p:cNvPr id="18434" name="Picture 2" descr="http://www.zooclub.ru/attach/15000/15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1184855"/>
            <a:ext cx="4175014" cy="53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642" y="1619151"/>
            <a:ext cx="12303220" cy="131214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sz="3600" dirty="0" smtClean="0"/>
              <a:t>Зайчишка - трусишка</a:t>
            </a:r>
            <a:br>
              <a:rPr lang="ru-RU" sz="3600" dirty="0" smtClean="0"/>
            </a:br>
            <a:r>
              <a:rPr lang="ru-RU" sz="3600" dirty="0" smtClean="0"/>
              <a:t>По полю бежал,</a:t>
            </a:r>
            <a:br>
              <a:rPr lang="ru-RU" sz="3600" dirty="0" smtClean="0"/>
            </a:br>
            <a:r>
              <a:rPr lang="ru-RU" sz="3600" dirty="0" smtClean="0"/>
              <a:t>В огород забежал,</a:t>
            </a:r>
            <a:br>
              <a:rPr lang="ru-RU" sz="3600" dirty="0" smtClean="0"/>
            </a:br>
            <a:r>
              <a:rPr lang="ru-RU" sz="3600" dirty="0" smtClean="0"/>
              <a:t>Морковку нашел,</a:t>
            </a:r>
            <a:br>
              <a:rPr lang="ru-RU" sz="3600" dirty="0" smtClean="0"/>
            </a:br>
            <a:r>
              <a:rPr lang="ru-RU" sz="3600" dirty="0" err="1" smtClean="0"/>
              <a:t>Капустку</a:t>
            </a:r>
            <a:r>
              <a:rPr lang="ru-RU" sz="3600" dirty="0" smtClean="0"/>
              <a:t> нашел,</a:t>
            </a:r>
            <a:br>
              <a:rPr lang="ru-RU" sz="3600" dirty="0" smtClean="0"/>
            </a:br>
            <a:r>
              <a:rPr lang="ru-RU" sz="3600" dirty="0" smtClean="0"/>
              <a:t>Сидит, грызет,</a:t>
            </a:r>
            <a:br>
              <a:rPr lang="ru-RU" sz="3600" dirty="0" smtClean="0"/>
            </a:br>
            <a:r>
              <a:rPr lang="ru-RU" sz="3600" dirty="0" smtClean="0"/>
              <a:t>Иди прочь - хозяин идет!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http://thumbs.dreamstime.com/x/%D0%B7%D0%B0%D0%B9%D1%87%D0%B8%D0%BA-%D1%81-%D0%BA%D0%B0%D0%BF%D1%83%D1%81%D1%82%D0%BE%D0%B9-40666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6" y="1223492"/>
            <a:ext cx="4059104" cy="520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9555" y="1587575"/>
            <a:ext cx="15467123" cy="141127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600" dirty="0" smtClean="0"/>
              <a:t>Кошку </a:t>
            </a:r>
            <a:r>
              <a:rPr lang="ru-RU" sz="3600" dirty="0" err="1" smtClean="0"/>
              <a:t>сладеньку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Ели помаленьку.</a:t>
            </a:r>
            <a:br>
              <a:rPr lang="ru-RU" sz="3600" dirty="0" smtClean="0"/>
            </a:br>
            <a:r>
              <a:rPr lang="ru-RU" sz="3600" dirty="0" smtClean="0"/>
              <a:t>Если не хочешь,</a:t>
            </a:r>
            <a:br>
              <a:rPr lang="ru-RU" sz="3600" dirty="0" smtClean="0"/>
            </a:br>
            <a:r>
              <a:rPr lang="ru-RU" sz="3600" dirty="0" smtClean="0"/>
              <a:t>То не ешь!</a:t>
            </a:r>
            <a:endParaRPr lang="ru-RU" sz="3600" dirty="0"/>
          </a:p>
        </p:txBody>
      </p:sp>
      <p:pic>
        <p:nvPicPr>
          <p:cNvPr id="20482" name="Picture 2" descr="http://www.maminclass.ru/uploads/posts/2011-05/1304597885_nashe-menyu-na-chetv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3" y="1133340"/>
            <a:ext cx="4545106" cy="536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484908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149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287887"/>
            <a:ext cx="9872871" cy="480811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Ведь многие виды работы, особенно тогда, были очень тяжелыми, иногда опасными для здоровья и даже для жизни. Мало кто по собственному желанию хотел браться за такие работы. А считалки позволяли распределять работу между участниками так, чтобы никому не было обидно, потому что на такую тяжелую работу посылали не потому, что не можешь поспорить или не нравишься главному, а потому что так выпало по счету, то есть как-никак по справедливости.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42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155" y="798490"/>
            <a:ext cx="11291363" cy="236971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9654" y="2228044"/>
            <a:ext cx="7190846" cy="42113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/>
              <a:t>Ёжик, Ёжик, </a:t>
            </a:r>
            <a:r>
              <a:rPr lang="ru-RU" sz="3600" dirty="0" err="1" smtClean="0"/>
              <a:t>чудачок</a:t>
            </a:r>
            <a:r>
              <a:rPr lang="ru-RU" sz="3600" dirty="0" smtClean="0"/>
              <a:t>, </a:t>
            </a:r>
          </a:p>
          <a:p>
            <a:pPr marL="0" indent="0" algn="ctr">
              <a:buNone/>
            </a:pPr>
            <a:r>
              <a:rPr lang="ru-RU" sz="3600" dirty="0" smtClean="0"/>
              <a:t>Сшил колючий пиджачок. </a:t>
            </a:r>
          </a:p>
          <a:p>
            <a:pPr marL="0" indent="0" algn="ctr">
              <a:buNone/>
            </a:pPr>
            <a:r>
              <a:rPr lang="ru-RU" sz="3600" dirty="0" smtClean="0"/>
              <a:t>Встал в кружок и ну считать- </a:t>
            </a:r>
          </a:p>
          <a:p>
            <a:pPr marL="0" indent="0" algn="ctr">
              <a:buNone/>
            </a:pPr>
            <a:r>
              <a:rPr lang="ru-RU" sz="3600" dirty="0" smtClean="0"/>
              <a:t>Нам </a:t>
            </a:r>
            <a:r>
              <a:rPr lang="ru-RU" sz="3600" dirty="0" err="1" smtClean="0"/>
              <a:t>водилку</a:t>
            </a:r>
            <a:r>
              <a:rPr lang="ru-RU" sz="3600" dirty="0" smtClean="0"/>
              <a:t> выбирать.</a:t>
            </a:r>
            <a:endParaRPr lang="ru-RU" sz="3600" dirty="0"/>
          </a:p>
        </p:txBody>
      </p:sp>
      <p:pic>
        <p:nvPicPr>
          <p:cNvPr id="1026" name="Picture 2" descr="https://img-fotki.yandex.ru/get/3814/mkrivosheeva010660.3b/0_42e6a_bbf61640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25" y="669701"/>
            <a:ext cx="3776729" cy="576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40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7824" y="1937236"/>
            <a:ext cx="12886774" cy="22169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0599" y="2057400"/>
            <a:ext cx="6215271" cy="403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Раз, два, три, четыре.</a:t>
            </a:r>
          </a:p>
          <a:p>
            <a:pPr marL="0" indent="0" algn="ctr">
              <a:buNone/>
            </a:pPr>
            <a:r>
              <a:rPr lang="ru-RU" sz="3600" dirty="0" smtClean="0"/>
              <a:t>Жили мышки на квартире.</a:t>
            </a:r>
          </a:p>
          <a:p>
            <a:pPr marL="0" indent="0" algn="ctr">
              <a:buNone/>
            </a:pPr>
            <a:r>
              <a:rPr lang="ru-RU" sz="3600" dirty="0" smtClean="0"/>
              <a:t>Чай пили, чашки мыли,</a:t>
            </a:r>
          </a:p>
          <a:p>
            <a:pPr marL="0" indent="0" algn="ctr">
              <a:buNone/>
            </a:pPr>
            <a:r>
              <a:rPr lang="ru-RU" sz="3600" dirty="0" smtClean="0"/>
              <a:t>По три денежки платили.</a:t>
            </a:r>
          </a:p>
          <a:p>
            <a:pPr marL="0" indent="0" algn="ctr">
              <a:buNone/>
            </a:pPr>
            <a:r>
              <a:rPr lang="ru-RU" sz="3600" dirty="0" smtClean="0"/>
              <a:t>Кто не хочет платить,</a:t>
            </a:r>
          </a:p>
          <a:p>
            <a:pPr marL="0" indent="0" algn="ctr">
              <a:buNone/>
            </a:pPr>
            <a:r>
              <a:rPr lang="ru-RU" sz="3600" dirty="0" smtClean="0"/>
              <a:t>Тому и водить.</a:t>
            </a:r>
            <a:endParaRPr lang="ru-RU" sz="3600" dirty="0"/>
          </a:p>
        </p:txBody>
      </p:sp>
      <p:pic>
        <p:nvPicPr>
          <p:cNvPr id="2050" name="Picture 2" descr="http://www.young-mum.ru/wp-content/uploads/2012/06/1874403-1f8a4d311bc53345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6" y="1116106"/>
            <a:ext cx="3728812" cy="497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29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361872"/>
            <a:ext cx="9875520" cy="10885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242" y="2057400"/>
            <a:ext cx="6469629" cy="4038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dirty="0" smtClean="0"/>
              <a:t>Раз, два, три, четыре, пять,</a:t>
            </a:r>
          </a:p>
          <a:p>
            <a:pPr marL="0" indent="0" algn="ctr">
              <a:buNone/>
            </a:pPr>
            <a:r>
              <a:rPr lang="ru-RU" sz="4000" dirty="0" smtClean="0"/>
              <a:t>Будем в прятки мы играть.</a:t>
            </a:r>
          </a:p>
          <a:p>
            <a:pPr marL="0" indent="0" algn="ctr">
              <a:buNone/>
            </a:pPr>
            <a:r>
              <a:rPr lang="ru-RU" sz="4000" dirty="0" smtClean="0"/>
              <a:t>Небо, звезды, луг, цветы – </a:t>
            </a:r>
          </a:p>
          <a:p>
            <a:pPr marL="0" indent="0" algn="ctr">
              <a:buNone/>
            </a:pPr>
            <a:r>
              <a:rPr lang="ru-RU" sz="4000" dirty="0" smtClean="0"/>
              <a:t>Ты пойди-ка поводи!</a:t>
            </a:r>
            <a:endParaRPr lang="ru-RU" sz="4000" dirty="0"/>
          </a:p>
        </p:txBody>
      </p:sp>
      <p:pic>
        <p:nvPicPr>
          <p:cNvPr id="3074" name="Picture 2" descr="http://mapania.ru/wp-content/uploads/2013/01/schita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8" y="1056068"/>
            <a:ext cx="3706466" cy="525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283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494" y="1528855"/>
            <a:ext cx="8038942" cy="203044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4118" y="2057400"/>
            <a:ext cx="6881753" cy="403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Бегал по двору щенок</a:t>
            </a:r>
          </a:p>
          <a:p>
            <a:pPr marL="0" indent="0" algn="ctr">
              <a:buNone/>
            </a:pPr>
            <a:r>
              <a:rPr lang="ru-RU" sz="3600" dirty="0" smtClean="0"/>
              <a:t>Видит пирога кусок,</a:t>
            </a:r>
          </a:p>
          <a:p>
            <a:pPr marL="0" indent="0" algn="ctr">
              <a:buNone/>
            </a:pPr>
            <a:r>
              <a:rPr lang="ru-RU" sz="3600" dirty="0" smtClean="0"/>
              <a:t>Под крыльцо залез и съел,</a:t>
            </a:r>
          </a:p>
          <a:p>
            <a:pPr marL="0" indent="0" algn="ctr">
              <a:buNone/>
            </a:pPr>
            <a:r>
              <a:rPr lang="ru-RU" sz="3600" dirty="0" smtClean="0"/>
              <a:t>Задремал и засопел.</a:t>
            </a:r>
          </a:p>
          <a:p>
            <a:pPr marL="0" indent="0" algn="ctr">
              <a:buNone/>
            </a:pPr>
            <a:r>
              <a:rPr lang="ru-RU" sz="3600" dirty="0" smtClean="0"/>
              <a:t>А вот мы не будем спать,</a:t>
            </a:r>
          </a:p>
          <a:p>
            <a:pPr marL="0" indent="0" algn="ctr">
              <a:buNone/>
            </a:pPr>
            <a:r>
              <a:rPr lang="ru-RU" sz="3600" dirty="0" smtClean="0"/>
              <a:t>Всем нам хочется играть.</a:t>
            </a:r>
            <a:endParaRPr lang="ru-RU" sz="3600" dirty="0"/>
          </a:p>
        </p:txBody>
      </p:sp>
      <p:pic>
        <p:nvPicPr>
          <p:cNvPr id="4098" name="Picture 2" descr="http://www.xrest.ru/schemes/00/11/70/f9/%D0%A9%D0%B5%D0%BD%D0%BE%D0%BA%20%D1%81%20%D1%86%D0%B2%D0%B5%D1%82%D0%BA%D0%BE%D0%BC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" y="1171976"/>
            <a:ext cx="3799268" cy="492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699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5232" y="1657211"/>
            <a:ext cx="7232774" cy="24492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8518" y="2057400"/>
            <a:ext cx="5967353" cy="403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Плыл у </a:t>
            </a:r>
            <a:r>
              <a:rPr lang="ru-RU" sz="3600" dirty="0" err="1" smtClean="0"/>
              <a:t>беpега</a:t>
            </a:r>
            <a:r>
              <a:rPr lang="ru-RU" sz="3600" dirty="0" smtClean="0"/>
              <a:t> </a:t>
            </a:r>
            <a:r>
              <a:rPr lang="ru-RU" sz="3600" dirty="0" err="1" smtClean="0"/>
              <a:t>пескаpик</a:t>
            </a:r>
            <a:r>
              <a:rPr lang="ru-RU" sz="3600" dirty="0" smtClean="0"/>
              <a:t>,</a:t>
            </a:r>
          </a:p>
          <a:p>
            <a:pPr marL="0" indent="0" algn="ctr">
              <a:buNone/>
            </a:pPr>
            <a:r>
              <a:rPr lang="ru-RU" sz="3600" dirty="0" err="1" smtClean="0"/>
              <a:t>Потеpял</a:t>
            </a:r>
            <a:r>
              <a:rPr lang="ru-RU" sz="3600" dirty="0" smtClean="0"/>
              <a:t> воздушный </a:t>
            </a:r>
            <a:r>
              <a:rPr lang="ru-RU" sz="3600" dirty="0" err="1" smtClean="0"/>
              <a:t>шаpик</a:t>
            </a:r>
            <a:r>
              <a:rPr lang="ru-RU" sz="3600" dirty="0" smtClean="0"/>
              <a:t>.</a:t>
            </a:r>
          </a:p>
          <a:p>
            <a:pPr marL="0" indent="0" algn="ctr">
              <a:buNone/>
            </a:pPr>
            <a:r>
              <a:rPr lang="ru-RU" sz="3600" dirty="0" smtClean="0"/>
              <a:t>Помоги его найти -</a:t>
            </a:r>
          </a:p>
          <a:p>
            <a:pPr marL="0" indent="0" algn="ctr">
              <a:buNone/>
            </a:pPr>
            <a:r>
              <a:rPr lang="ru-RU" sz="3600" dirty="0" smtClean="0"/>
              <a:t>Сосчитай до десяти.</a:t>
            </a:r>
            <a:endParaRPr lang="ru-RU" sz="3600" dirty="0"/>
          </a:p>
        </p:txBody>
      </p:sp>
      <p:pic>
        <p:nvPicPr>
          <p:cNvPr id="5122" name="Picture 2" descr="http://content.foto.mail.ru/mail/lakoval52/_blogs/i-1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5" y="1184856"/>
            <a:ext cx="4185633" cy="49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871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139</TotalTime>
  <Words>466</Words>
  <Application>Microsoft Office PowerPoint</Application>
  <PresentationFormat>Широкоэкранный</PresentationFormat>
  <Paragraphs>90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Arial</vt:lpstr>
      <vt:lpstr>Trebuchet MS</vt:lpstr>
      <vt:lpstr>Берлин</vt:lpstr>
      <vt:lpstr>считалки</vt:lpstr>
      <vt:lpstr>Составители:  учащиеся 2 «А»класса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считалки</dc:title>
  <dc:creator>Светлана Фишкова</dc:creator>
  <cp:lastModifiedBy>Светлана Фишкова</cp:lastModifiedBy>
  <cp:revision>15</cp:revision>
  <dcterms:created xsi:type="dcterms:W3CDTF">2014-11-09T17:53:30Z</dcterms:created>
  <dcterms:modified xsi:type="dcterms:W3CDTF">2014-11-12T16:53:13Z</dcterms:modified>
</cp:coreProperties>
</file>