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7" r:id="rId2"/>
    <p:sldId id="279" r:id="rId3"/>
    <p:sldId id="276" r:id="rId4"/>
    <p:sldId id="277" r:id="rId5"/>
    <p:sldId id="287" r:id="rId6"/>
    <p:sldId id="300" r:id="rId7"/>
    <p:sldId id="278" r:id="rId8"/>
    <p:sldId id="280" r:id="rId9"/>
    <p:sldId id="281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76875-15B8-4DAC-A183-35CD6CDE849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68913-0FB9-4D78-9D52-D185744C8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8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148C-25D3-49AC-B735-A16D2238B1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CD08-CFA0-4AE3-9A39-4AED82585C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0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BB8A-CFE7-47F8-BB89-E790DBCFDE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4413-01D7-4BB8-9A41-EA7038492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6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4438" y="571500"/>
            <a:ext cx="7472362" cy="5554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ECA0-9F10-42F2-8B7E-9F07CEE9AF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F149-2B43-4642-AC76-1E35ACC7E3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0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B32E-7857-43E1-A6F9-C001A6EACD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86279-C6BB-445B-B007-026C79CAEF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5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C4601-E5C4-47DD-B160-CF18F8B5E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8690-8CEA-488A-8597-5CB7658591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4584-BA5B-453F-AF48-091F258A3D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1A42-04B5-4A2B-AC3F-DC9AAD891A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6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5FE4-2597-41CA-B0F6-CEC193FDC7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9A76-EFF0-4A2B-88BB-2F365C2207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A63-D287-4A79-8190-4EAC913837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260A-7430-4431-9E3C-71DB6EE45B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8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8643-A8CE-426C-933B-74AAD2D4DB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D3CA-2CFD-4046-8F07-673DDF65B0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0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DC9C-8B5B-4DB9-87F2-B48C7C1DEB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4346-2C06-4EBC-AD4E-B635DFA590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3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11AB-4CB4-4BBA-8724-57FCA7FCD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1E83-8745-4588-A1CE-34732E687B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2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571500"/>
            <a:ext cx="64008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AF7CB8-4DDF-46FA-BC9E-0D0DC9296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903BEA-563C-4DA1-876E-66668E6931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9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7727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Работа по учебнику</a:t>
            </a:r>
            <a:endParaRPr lang="ru-RU" sz="3600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726098" y="5044303"/>
            <a:ext cx="792683" cy="108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2060848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Рассмотрите </a:t>
            </a:r>
            <a:r>
              <a:rPr lang="ru-RU" sz="3600" b="1" dirty="0"/>
              <a:t>рисунки на стр. 52 учебника. </a:t>
            </a:r>
          </a:p>
        </p:txBody>
      </p:sp>
    </p:spTree>
    <p:extLst>
      <p:ext uri="{BB962C8B-B14F-4D97-AF65-F5344CB8AC3E}">
        <p14:creationId xmlns:p14="http://schemas.microsoft.com/office/powerpoint/2010/main" val="20457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Копия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5184"/>
            <a:ext cx="685821" cy="62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Здравствуйте.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412875"/>
            <a:ext cx="4716462" cy="51117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Что обозначает это </a:t>
            </a:r>
          </a:p>
          <a:p>
            <a:pPr marL="609600" indent="-609600">
              <a:buFontTx/>
              <a:buNone/>
            </a:pP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слово? </a:t>
            </a:r>
          </a:p>
          <a:p>
            <a:pPr marL="609600" indent="-609600">
              <a:buFontTx/>
              <a:buNone/>
            </a:pPr>
            <a:endParaRPr lang="ru-RU" dirty="0">
              <a:solidFill>
                <a:srgbClr val="333333"/>
              </a:solidFill>
              <a:latin typeface="Comic Sans MS" pitchFamily="66" charset="0"/>
            </a:endParaRPr>
          </a:p>
          <a:p>
            <a:pPr marL="609600" indent="-609600">
              <a:buFontTx/>
              <a:buAutoNum type="arabicPeriod" startAt="2"/>
            </a:pP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Кого можно им приветствовать?</a:t>
            </a:r>
          </a:p>
          <a:p>
            <a:pPr marL="609600" indent="-609600">
              <a:buFontTx/>
              <a:buAutoNum type="arabicPeriod" startAt="2"/>
            </a:pPr>
            <a:endParaRPr lang="ru-RU" dirty="0">
              <a:solidFill>
                <a:srgbClr val="333333"/>
              </a:solidFill>
              <a:latin typeface="Comic Sans MS" pitchFamily="66" charset="0"/>
            </a:endParaRPr>
          </a:p>
          <a:p>
            <a:pPr marL="609600" indent="-609600">
              <a:buFontTx/>
              <a:buAutoNum type="arabicPeriod" startAt="2"/>
            </a:pP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Какими словами можно заменить это слово?</a:t>
            </a:r>
          </a:p>
          <a:p>
            <a:pPr marL="609600" indent="-609600">
              <a:buFontTx/>
              <a:buAutoNum type="arabicPeriod" startAt="2"/>
            </a:pPr>
            <a:endParaRPr lang="ru-RU" dirty="0">
              <a:solidFill>
                <a:srgbClr val="333333"/>
              </a:solidFill>
              <a:latin typeface="Comic Sans MS" pitchFamily="66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17299" y="5734050"/>
            <a:ext cx="7197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Мы желаем вам здоровья (здравия).</a:t>
            </a:r>
          </a:p>
        </p:txBody>
      </p:sp>
      <p:pic>
        <p:nvPicPr>
          <p:cNvPr id="13319" name="Picture 7" descr="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362" y="3330614"/>
            <a:ext cx="719757" cy="58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640"/>
            <a:ext cx="6688832" cy="846138"/>
          </a:xfrm>
        </p:spPr>
        <p:txBody>
          <a:bodyPr/>
          <a:lstStyle/>
          <a:p>
            <a:r>
              <a:rPr lang="ru-RU" sz="7200" dirty="0">
                <a:solidFill>
                  <a:srgbClr val="6600FF"/>
                </a:solidFill>
                <a:latin typeface="Comic Sans MS" pitchFamily="66" charset="0"/>
              </a:rPr>
              <a:t>Работа в паре.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508500"/>
            <a:ext cx="8569325" cy="21605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dirty="0" smtClean="0">
                <a:solidFill>
                  <a:srgbClr val="333333"/>
                </a:solidFill>
                <a:latin typeface="Comic Sans MS" pitchFamily="66" charset="0"/>
              </a:rPr>
              <a:t>Разыграйте </a:t>
            </a:r>
            <a:r>
              <a:rPr lang="ru-RU" sz="4400" b="1" dirty="0">
                <a:solidFill>
                  <a:srgbClr val="333333"/>
                </a:solidFill>
                <a:latin typeface="Comic Sans MS" pitchFamily="66" charset="0"/>
              </a:rPr>
              <a:t>разговор между героями, используя вежливые слова.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20" name="Picture 4" descr="jcn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573016"/>
            <a:ext cx="1397505" cy="8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286000" y="332656"/>
            <a:ext cx="6400800" cy="720080"/>
          </a:xfrm>
        </p:spPr>
        <p:txBody>
          <a:bodyPr/>
          <a:lstStyle/>
          <a:p>
            <a:r>
              <a:rPr lang="ru-RU" sz="6600" b="1" dirty="0" smtClean="0"/>
              <a:t>Извини </a:t>
            </a:r>
            <a:endParaRPr lang="ru-RU" sz="6600" b="1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17753"/>
            <a:ext cx="864096" cy="102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0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До свидания </a:t>
            </a:r>
            <a:endParaRPr lang="ru-RU" sz="4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05263"/>
            <a:ext cx="743950" cy="86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9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До свидания.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3025" y="4940300"/>
            <a:ext cx="9324975" cy="19446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333333"/>
                </a:solidFill>
                <a:latin typeface="Comic Sans MS" pitchFamily="66" charset="0"/>
              </a:rPr>
              <a:t>Когда и кому говорят эти слова?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333333"/>
                </a:solidFill>
                <a:latin typeface="Comic Sans MS" pitchFamily="66" charset="0"/>
              </a:rPr>
              <a:t>Какими словами можно их заменить?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333333"/>
                </a:solidFill>
                <a:latin typeface="Comic Sans MS" pitchFamily="66" charset="0"/>
              </a:rPr>
              <a:t>Что обозначает это выражение?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539750" y="4005064"/>
            <a:ext cx="1151930" cy="792361"/>
            <a:chOff x="340" y="829"/>
            <a:chExt cx="5080" cy="2193"/>
          </a:xfrm>
        </p:grpSpPr>
        <p:pic>
          <p:nvPicPr>
            <p:cNvPr id="17412" name="Picture 4" descr="яванявм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829"/>
              <a:ext cx="2404" cy="2193"/>
            </a:xfrm>
            <a:prstGeom prst="rect">
              <a:avLst/>
            </a:prstGeom>
            <a:noFill/>
            <a:ln w="38100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3" name="Picture 5" descr="ез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845"/>
              <a:ext cx="2476" cy="2168"/>
            </a:xfrm>
            <a:prstGeom prst="rect">
              <a:avLst/>
            </a:prstGeom>
            <a:noFill/>
            <a:ln w="38100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042988" y="5229225"/>
            <a:ext cx="6870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«До свидания» - т.е. мы надеемся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 увидеть вас ещё раз.</a:t>
            </a:r>
          </a:p>
        </p:txBody>
      </p: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1150938" y="260350"/>
            <a:ext cx="7021512" cy="1066800"/>
            <a:chOff x="725" y="164"/>
            <a:chExt cx="4423" cy="672"/>
          </a:xfrm>
        </p:grpSpPr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725" y="300"/>
              <a:ext cx="17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6600FF"/>
                  </a:solidFill>
                  <a:latin typeface="Comic Sans MS" pitchFamily="66" charset="0"/>
                </a:rPr>
                <a:t>До свидания.</a:t>
              </a: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3584" y="164"/>
              <a:ext cx="156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3200">
                  <a:solidFill>
                    <a:srgbClr val="6600FF"/>
                  </a:solidFill>
                  <a:latin typeface="Comic Sans MS" pitchFamily="66" charset="0"/>
                </a:rPr>
                <a:t>Пока.</a:t>
              </a:r>
            </a:p>
            <a:p>
              <a:pPr algn="ctr"/>
              <a:r>
                <a:rPr lang="ru-RU" sz="3200">
                  <a:solidFill>
                    <a:srgbClr val="6600FF"/>
                  </a:solidFill>
                  <a:latin typeface="Comic Sans MS" pitchFamily="66" charset="0"/>
                </a:rPr>
                <a:t>До встречи.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9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981075"/>
            <a:ext cx="4176713" cy="4824413"/>
          </a:xfrm>
          <a:solidFill>
            <a:srgbClr val="FFFF00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До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свидания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!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»</a:t>
            </a:r>
            <a:r>
              <a:rPr lang="ru-RU" dirty="0">
                <a:latin typeface="Comic Sans MS" pitchFamily="66" charset="0"/>
              </a:rPr>
              <a:t> - 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На </a:t>
            </a:r>
            <a:r>
              <a:rPr lang="ru-RU" dirty="0" smtClean="0">
                <a:solidFill>
                  <a:srgbClr val="333333"/>
                </a:solidFill>
                <a:latin typeface="Comic Sans MS" pitchFamily="66" charset="0"/>
              </a:rPr>
              <a:t>прощание</a:t>
            </a:r>
            <a:endParaRPr lang="ru-RU" dirty="0">
              <a:solidFill>
                <a:srgbClr val="333333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Говорим;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О том и речь,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Что ещё нас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       ждут </a:t>
            </a:r>
            <a:r>
              <a:rPr lang="ru-RU" dirty="0" smtClean="0">
                <a:solidFill>
                  <a:srgbClr val="333333"/>
                </a:solidFill>
                <a:latin typeface="Comic Sans MS" pitchFamily="66" charset="0"/>
              </a:rPr>
              <a:t>свидания</a:t>
            </a: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,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Много-много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       новых встреч!</a:t>
            </a:r>
          </a:p>
        </p:txBody>
      </p:sp>
      <p:pic>
        <p:nvPicPr>
          <p:cNvPr id="19460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5373216"/>
            <a:ext cx="802986" cy="5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1844824"/>
            <a:ext cx="401292" cy="3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Пожалуйста </a:t>
            </a:r>
            <a:endParaRPr lang="ru-RU" sz="6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5589240"/>
            <a:ext cx="765040" cy="87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7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/>
              <a:t>Спасибо </a:t>
            </a:r>
            <a:endParaRPr lang="ru-RU" sz="66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45224"/>
            <a:ext cx="1047813" cy="101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Здравствуй </a:t>
            </a:r>
            <a:endParaRPr lang="ru-RU" sz="6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8" t="52844" r="34773" b="-1"/>
          <a:stretch/>
        </p:blipFill>
        <p:spPr bwMode="auto">
          <a:xfrm>
            <a:off x="1907704" y="5445224"/>
            <a:ext cx="576064" cy="79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436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блон оформления с розовыми цветами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127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оформления с розовыми цветами</vt:lpstr>
      <vt:lpstr>Работа по учебнику</vt:lpstr>
      <vt:lpstr>Работа в паре.</vt:lpstr>
      <vt:lpstr>Извини </vt:lpstr>
      <vt:lpstr>До свидания </vt:lpstr>
      <vt:lpstr>До свидания.</vt:lpstr>
      <vt:lpstr>Презентация PowerPoint</vt:lpstr>
      <vt:lpstr>Пожалуйста </vt:lpstr>
      <vt:lpstr>Спасибо </vt:lpstr>
      <vt:lpstr>Здравствуй </vt:lpstr>
      <vt:lpstr>Здравствуйте.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во 2  классе « Литературное чтение и  окружающий мир »</dc:title>
  <dc:creator>User</dc:creator>
  <cp:lastModifiedBy>User</cp:lastModifiedBy>
  <cp:revision>54</cp:revision>
  <dcterms:created xsi:type="dcterms:W3CDTF">2013-02-24T15:47:20Z</dcterms:created>
  <dcterms:modified xsi:type="dcterms:W3CDTF">2014-11-15T20:22:39Z</dcterms:modified>
</cp:coreProperties>
</file>