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3"/>
  </p:notesMasterIdLst>
  <p:sldIdLst>
    <p:sldId id="257" r:id="rId2"/>
    <p:sldId id="258" r:id="rId3"/>
    <p:sldId id="31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81" r:id="rId14"/>
    <p:sldId id="267" r:id="rId15"/>
    <p:sldId id="269" r:id="rId16"/>
    <p:sldId id="310" r:id="rId17"/>
    <p:sldId id="311" r:id="rId18"/>
    <p:sldId id="312" r:id="rId19"/>
    <p:sldId id="313" r:id="rId20"/>
    <p:sldId id="314" r:id="rId21"/>
    <p:sldId id="309" r:id="rId22"/>
    <p:sldId id="270" r:id="rId23"/>
    <p:sldId id="278" r:id="rId24"/>
    <p:sldId id="293" r:id="rId25"/>
    <p:sldId id="282" r:id="rId26"/>
    <p:sldId id="292" r:id="rId27"/>
    <p:sldId id="295" r:id="rId28"/>
    <p:sldId id="271" r:id="rId29"/>
    <p:sldId id="287" r:id="rId30"/>
    <p:sldId id="288" r:id="rId31"/>
    <p:sldId id="306" r:id="rId32"/>
    <p:sldId id="328" r:id="rId33"/>
    <p:sldId id="307" r:id="rId34"/>
    <p:sldId id="290" r:id="rId35"/>
    <p:sldId id="291" r:id="rId36"/>
    <p:sldId id="294" r:id="rId37"/>
    <p:sldId id="296" r:id="rId38"/>
    <p:sldId id="326" r:id="rId39"/>
    <p:sldId id="274" r:id="rId40"/>
    <p:sldId id="315" r:id="rId41"/>
    <p:sldId id="297" r:id="rId42"/>
    <p:sldId id="298" r:id="rId43"/>
    <p:sldId id="316" r:id="rId44"/>
    <p:sldId id="300" r:id="rId45"/>
    <p:sldId id="299" r:id="rId46"/>
    <p:sldId id="321" r:id="rId47"/>
    <p:sldId id="277" r:id="rId48"/>
    <p:sldId id="322" r:id="rId49"/>
    <p:sldId id="323" r:id="rId50"/>
    <p:sldId id="324" r:id="rId51"/>
    <p:sldId id="325" r:id="rId52"/>
    <p:sldId id="276" r:id="rId53"/>
    <p:sldId id="279" r:id="rId54"/>
    <p:sldId id="284" r:id="rId55"/>
    <p:sldId id="280" r:id="rId56"/>
    <p:sldId id="319" r:id="rId57"/>
    <p:sldId id="320" r:id="rId58"/>
    <p:sldId id="286" r:id="rId59"/>
    <p:sldId id="327" r:id="rId60"/>
    <p:sldId id="318" r:id="rId61"/>
    <p:sldId id="330" r:id="rId6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2652" autoAdjust="0"/>
  </p:normalViewPr>
  <p:slideViewPr>
    <p:cSldViewPr>
      <p:cViewPr varScale="1">
        <p:scale>
          <a:sx n="68" d="100"/>
          <a:sy n="68" d="100"/>
        </p:scale>
        <p:origin x="-12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4" d="100"/>
        <a:sy n="74" d="100"/>
      </p:scale>
      <p:origin x="0" y="24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BD031A-7ACA-4629-8664-983D1D9257C9}" type="doc">
      <dgm:prSet loTypeId="urn:microsoft.com/office/officeart/2005/8/layout/orgChart1" loCatId="hierarchy" qsTypeId="urn:microsoft.com/office/officeart/2005/8/quickstyle/simple1" qsCatId="simple" csTypeId="urn:microsoft.com/office/officeart/2005/8/colors/accent2_4" csCatId="accent2" phldr="1"/>
      <dgm:spPr/>
    </dgm:pt>
    <dgm:pt modelId="{C8C291C3-D062-4E3B-9990-BD423A8E25A3}">
      <dgm:prSet custT="1"/>
      <dgm:spPr>
        <a:solidFill>
          <a:srgbClr val="00B0F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/>
              <a:effectLst/>
              <a:latin typeface="Verdana" pitchFamily="34" charset="0"/>
            </a:rPr>
            <a:t>Что делать,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/>
              <a:effectLst/>
              <a:latin typeface="Verdana" pitchFamily="34" charset="0"/>
            </a:rPr>
            <a:t> чтобы быть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/>
              <a:effectLst/>
              <a:latin typeface="Verdana" pitchFamily="34" charset="0"/>
            </a:rPr>
            <a:t> здоровым</a:t>
          </a:r>
          <a:r>
            <a:rPr kumimoji="0" lang="ru-RU" sz="1000" b="1" i="0" u="none" strike="noStrike" cap="none" normalizeH="0" baseline="0" dirty="0" smtClean="0">
              <a:ln/>
              <a:effectLst/>
              <a:latin typeface="Verdana" pitchFamily="34" charset="0"/>
            </a:rPr>
            <a:t>?</a:t>
          </a:r>
        </a:p>
      </dgm:t>
    </dgm:pt>
    <dgm:pt modelId="{9948A604-8064-4F84-A518-119602FD3124}" type="parTrans" cxnId="{75C77D03-AEBC-4931-9DEF-A29C28CF0177}">
      <dgm:prSet/>
      <dgm:spPr/>
      <dgm:t>
        <a:bodyPr/>
        <a:lstStyle/>
        <a:p>
          <a:endParaRPr lang="ru-RU"/>
        </a:p>
      </dgm:t>
    </dgm:pt>
    <dgm:pt modelId="{6FF402AB-C922-494E-890C-821F3B40003F}" type="sibTrans" cxnId="{75C77D03-AEBC-4931-9DEF-A29C28CF0177}">
      <dgm:prSet/>
      <dgm:spPr/>
      <dgm:t>
        <a:bodyPr/>
        <a:lstStyle/>
        <a:p>
          <a:endParaRPr lang="ru-RU"/>
        </a:p>
      </dgm:t>
    </dgm:pt>
    <dgm:pt modelId="{B6F609F9-CDEC-4F5A-AFA0-F16768284B9D}">
      <dgm:prSet/>
      <dgm:spPr>
        <a:solidFill>
          <a:srgbClr val="00B0F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Verdana" pitchFamily="34" charset="0"/>
            </a:rPr>
            <a:t>Соблюдать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Verdana" pitchFamily="34" charset="0"/>
            </a:rPr>
            <a:t>гигиену</a:t>
          </a:r>
        </a:p>
      </dgm:t>
    </dgm:pt>
    <dgm:pt modelId="{6AC0F199-83B5-471C-97B1-8BD63230833A}" type="parTrans" cxnId="{27235AD4-9731-4460-9E12-EEBB4D0B4163}">
      <dgm:prSet/>
      <dgm:spPr/>
      <dgm:t>
        <a:bodyPr/>
        <a:lstStyle/>
        <a:p>
          <a:endParaRPr lang="ru-RU"/>
        </a:p>
      </dgm:t>
    </dgm:pt>
    <dgm:pt modelId="{EADDB709-E2E6-427B-9274-2CB541F18C1D}" type="sibTrans" cxnId="{27235AD4-9731-4460-9E12-EEBB4D0B4163}">
      <dgm:prSet/>
      <dgm:spPr/>
      <dgm:t>
        <a:bodyPr/>
        <a:lstStyle/>
        <a:p>
          <a:endParaRPr lang="ru-RU"/>
        </a:p>
      </dgm:t>
    </dgm:pt>
    <dgm:pt modelId="{B5660C45-E8E8-4FD7-B629-E47B2F137641}">
      <dgm:prSet/>
      <dgm:spPr>
        <a:solidFill>
          <a:srgbClr val="00B0F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/>
              <a:effectLst/>
              <a:latin typeface="Verdana" pitchFamily="34" charset="0"/>
            </a:rPr>
            <a:t>Не брать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/>
              <a:effectLst/>
              <a:latin typeface="Verdana" pitchFamily="34" charset="0"/>
            </a:rPr>
            <a:t>в рот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/>
              <a:effectLst/>
              <a:latin typeface="Verdana" pitchFamily="34" charset="0"/>
            </a:rPr>
            <a:t> игрушки</a:t>
          </a:r>
          <a:endParaRPr kumimoji="0" lang="ru-RU" b="1" i="0" u="none" strike="noStrike" cap="none" normalizeH="0" baseline="0" dirty="0" smtClean="0">
            <a:ln/>
            <a:effectLst/>
            <a:latin typeface="Verdana" pitchFamily="34" charset="0"/>
          </a:endParaRPr>
        </a:p>
      </dgm:t>
    </dgm:pt>
    <dgm:pt modelId="{A065EE03-6076-4C05-99E2-55A2CC9A146F}" type="parTrans" cxnId="{A53C695D-E24B-4414-AB14-1D399D9716C3}">
      <dgm:prSet/>
      <dgm:spPr/>
      <dgm:t>
        <a:bodyPr/>
        <a:lstStyle/>
        <a:p>
          <a:endParaRPr lang="ru-RU"/>
        </a:p>
      </dgm:t>
    </dgm:pt>
    <dgm:pt modelId="{9DA1F9EF-D53B-478B-8493-32C24F73DB46}" type="sibTrans" cxnId="{A53C695D-E24B-4414-AB14-1D399D9716C3}">
      <dgm:prSet/>
      <dgm:spPr/>
      <dgm:t>
        <a:bodyPr/>
        <a:lstStyle/>
        <a:p>
          <a:endParaRPr lang="ru-RU"/>
        </a:p>
      </dgm:t>
    </dgm:pt>
    <dgm:pt modelId="{3369063A-8F52-48F7-BDA3-ECCBC191A082}">
      <dgm:prSet/>
      <dgm:spPr>
        <a:solidFill>
          <a:srgbClr val="00B0F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Verdana" pitchFamily="34" charset="0"/>
            </a:rPr>
            <a:t>Мыть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Verdana" pitchFamily="34" charset="0"/>
            </a:rPr>
            <a:t> овощи 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Verdana" pitchFamily="34" charset="0"/>
            </a:rPr>
            <a:t> фрукты</a:t>
          </a:r>
        </a:p>
      </dgm:t>
    </dgm:pt>
    <dgm:pt modelId="{C65344E1-7854-4192-B488-26A2A6CA6A7C}" type="parTrans" cxnId="{58631001-916C-4480-8B7F-BAF5C0C182DD}">
      <dgm:prSet/>
      <dgm:spPr/>
      <dgm:t>
        <a:bodyPr/>
        <a:lstStyle/>
        <a:p>
          <a:endParaRPr lang="ru-RU"/>
        </a:p>
      </dgm:t>
    </dgm:pt>
    <dgm:pt modelId="{946C5A8A-6B48-4FE6-BBA5-1EB5E61D2400}" type="sibTrans" cxnId="{58631001-916C-4480-8B7F-BAF5C0C182DD}">
      <dgm:prSet/>
      <dgm:spPr/>
      <dgm:t>
        <a:bodyPr/>
        <a:lstStyle/>
        <a:p>
          <a:endParaRPr lang="ru-RU"/>
        </a:p>
      </dgm:t>
    </dgm:pt>
    <dgm:pt modelId="{463B2B24-249D-4B54-B4C4-791F5DCA788D}">
      <dgm:prSet/>
      <dgm:spPr>
        <a:solidFill>
          <a:srgbClr val="00B0F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/>
              <a:effectLst/>
              <a:latin typeface="Verdana" pitchFamily="34" charset="0"/>
            </a:rPr>
            <a:t>Чистая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/>
              <a:effectLst/>
              <a:latin typeface="Verdana" pitchFamily="34" charset="0"/>
            </a:rPr>
            <a:t>одежда</a:t>
          </a:r>
          <a:endParaRPr kumimoji="0" lang="ru-RU" b="1" i="0" u="none" strike="noStrike" cap="none" normalizeH="0" baseline="0" dirty="0" smtClean="0">
            <a:ln/>
            <a:effectLst/>
            <a:latin typeface="Verdana" pitchFamily="34" charset="0"/>
          </a:endParaRPr>
        </a:p>
      </dgm:t>
    </dgm:pt>
    <dgm:pt modelId="{FD8CEA01-F864-4260-9CAB-CAE28E0BF6CF}" type="parTrans" cxnId="{D5739EAD-1131-4B9F-82EE-87AF70964B54}">
      <dgm:prSet/>
      <dgm:spPr/>
      <dgm:t>
        <a:bodyPr/>
        <a:lstStyle/>
        <a:p>
          <a:endParaRPr lang="ru-RU"/>
        </a:p>
      </dgm:t>
    </dgm:pt>
    <dgm:pt modelId="{C4EC91B8-FE44-4EA6-B1DA-F6CDC0C7475C}" type="sibTrans" cxnId="{D5739EAD-1131-4B9F-82EE-87AF70964B54}">
      <dgm:prSet/>
      <dgm:spPr/>
      <dgm:t>
        <a:bodyPr/>
        <a:lstStyle/>
        <a:p>
          <a:endParaRPr lang="ru-RU"/>
        </a:p>
      </dgm:t>
    </dgm:pt>
    <dgm:pt modelId="{74530348-51EE-4947-8CDF-BFDD4887439B}">
      <dgm:prSet/>
      <dgm:spPr>
        <a:solidFill>
          <a:srgbClr val="00B0F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Verdana" pitchFamily="34" charset="0"/>
            </a:rPr>
            <a:t>Заниматься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Verdana" pitchFamily="34" charset="0"/>
            </a:rPr>
            <a:t> физкультурой</a:t>
          </a:r>
        </a:p>
      </dgm:t>
    </dgm:pt>
    <dgm:pt modelId="{97151D35-26D6-45EC-A19C-01BE586636B3}" type="parTrans" cxnId="{F4E6F007-48B9-4DA2-88A5-B102EFABC33C}">
      <dgm:prSet/>
      <dgm:spPr/>
      <dgm:t>
        <a:bodyPr/>
        <a:lstStyle/>
        <a:p>
          <a:endParaRPr lang="ru-RU"/>
        </a:p>
      </dgm:t>
    </dgm:pt>
    <dgm:pt modelId="{2C97C0E2-B8DA-4DFA-93D2-ED00AFB14976}" type="sibTrans" cxnId="{F4E6F007-48B9-4DA2-88A5-B102EFABC33C}">
      <dgm:prSet/>
      <dgm:spPr/>
      <dgm:t>
        <a:bodyPr/>
        <a:lstStyle/>
        <a:p>
          <a:endParaRPr lang="ru-RU"/>
        </a:p>
      </dgm:t>
    </dgm:pt>
    <dgm:pt modelId="{662CC732-26E4-4222-A5BD-1EF3D27D6693}">
      <dgm:prSet/>
      <dgm:spPr>
        <a:solidFill>
          <a:srgbClr val="00B0F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Verdana" pitchFamily="34" charset="0"/>
            </a:rPr>
            <a:t>Есть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Verdana" pitchFamily="34" charset="0"/>
            </a:rPr>
            <a:t> полезную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Verdana" pitchFamily="34" charset="0"/>
            </a:rPr>
            <a:t> пищу</a:t>
          </a:r>
        </a:p>
      </dgm:t>
    </dgm:pt>
    <dgm:pt modelId="{FA1CFB2C-B517-44CF-A277-5BB3B390B0A6}" type="parTrans" cxnId="{9930CC2F-4A5A-4CB9-98BB-6B377011449F}">
      <dgm:prSet/>
      <dgm:spPr/>
      <dgm:t>
        <a:bodyPr/>
        <a:lstStyle/>
        <a:p>
          <a:endParaRPr lang="ru-RU"/>
        </a:p>
      </dgm:t>
    </dgm:pt>
    <dgm:pt modelId="{88AD9071-B946-4A11-B0AC-BD84CC62A148}" type="sibTrans" cxnId="{9930CC2F-4A5A-4CB9-98BB-6B377011449F}">
      <dgm:prSet/>
      <dgm:spPr/>
      <dgm:t>
        <a:bodyPr/>
        <a:lstStyle/>
        <a:p>
          <a:endParaRPr lang="ru-RU"/>
        </a:p>
      </dgm:t>
    </dgm:pt>
    <dgm:pt modelId="{C31C1D6C-FCC7-4BFF-BA73-5A357B82285F}">
      <dgm:prSet/>
      <dgm:spPr>
        <a:solidFill>
          <a:srgbClr val="00B0F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Verdana" pitchFamily="34" charset="0"/>
            </a:rPr>
            <a:t>Есть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Verdana" pitchFamily="34" charset="0"/>
            </a:rPr>
            <a:t> фрукты 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Verdana" pitchFamily="34" charset="0"/>
            </a:rPr>
            <a:t> овощи</a:t>
          </a:r>
        </a:p>
      </dgm:t>
    </dgm:pt>
    <dgm:pt modelId="{266009EE-1FFA-4752-91C7-43A70ED34B85}" type="parTrans" cxnId="{7A2C97A4-3099-4093-BED4-7127C1DF003A}">
      <dgm:prSet/>
      <dgm:spPr/>
      <dgm:t>
        <a:bodyPr/>
        <a:lstStyle/>
        <a:p>
          <a:endParaRPr lang="ru-RU"/>
        </a:p>
      </dgm:t>
    </dgm:pt>
    <dgm:pt modelId="{9B00ED1F-90C8-4784-8E29-5E438EA392F1}" type="sibTrans" cxnId="{7A2C97A4-3099-4093-BED4-7127C1DF003A}">
      <dgm:prSet/>
      <dgm:spPr/>
      <dgm:t>
        <a:bodyPr/>
        <a:lstStyle/>
        <a:p>
          <a:endParaRPr lang="ru-RU"/>
        </a:p>
      </dgm:t>
    </dgm:pt>
    <dgm:pt modelId="{DDFA4536-DD12-4F4E-BED9-2722CC7DF2BC}">
      <dgm:prSet/>
      <dgm:spPr>
        <a:solidFill>
          <a:srgbClr val="00B0F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/>
              <a:effectLst/>
              <a:latin typeface="Verdana" pitchFamily="34" charset="0"/>
            </a:rPr>
            <a:t>Принимать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/>
              <a:effectLst/>
              <a:latin typeface="Verdana" pitchFamily="34" charset="0"/>
            </a:rPr>
            <a:t> витамины</a:t>
          </a:r>
          <a:endParaRPr kumimoji="0" lang="ru-RU" b="1" i="0" u="none" strike="noStrike" cap="none" normalizeH="0" baseline="0" dirty="0" smtClean="0">
            <a:ln/>
            <a:effectLst/>
            <a:latin typeface="Verdana" pitchFamily="34" charset="0"/>
          </a:endParaRPr>
        </a:p>
      </dgm:t>
    </dgm:pt>
    <dgm:pt modelId="{D9400E36-7760-4C2F-AF96-5F8D428FAE24}" type="parTrans" cxnId="{645E53FA-0178-4C13-AE61-1215FB39D8FA}">
      <dgm:prSet/>
      <dgm:spPr/>
      <dgm:t>
        <a:bodyPr/>
        <a:lstStyle/>
        <a:p>
          <a:endParaRPr lang="ru-RU"/>
        </a:p>
      </dgm:t>
    </dgm:pt>
    <dgm:pt modelId="{C3DF4936-F708-42BC-8857-9829D2045084}" type="sibTrans" cxnId="{645E53FA-0178-4C13-AE61-1215FB39D8FA}">
      <dgm:prSet/>
      <dgm:spPr/>
      <dgm:t>
        <a:bodyPr/>
        <a:lstStyle/>
        <a:p>
          <a:endParaRPr lang="ru-RU"/>
        </a:p>
      </dgm:t>
    </dgm:pt>
    <dgm:pt modelId="{8A2C6587-3672-47AB-A536-A43552EAB267}">
      <dgm:prSet/>
      <dgm:spPr>
        <a:solidFill>
          <a:srgbClr val="00B0F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Verdana" pitchFamily="34" charset="0"/>
            </a:rPr>
            <a:t>Пить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Verdana" pitchFamily="34" charset="0"/>
            </a:rPr>
            <a:t> </a:t>
          </a:r>
          <a:r>
            <a:rPr kumimoji="0" lang="ru-RU" b="1" i="0" u="none" strike="noStrike" cap="none" normalizeH="0" baseline="0" dirty="0" err="1" smtClean="0">
              <a:ln/>
              <a:effectLst/>
              <a:latin typeface="Verdana" pitchFamily="34" charset="0"/>
            </a:rPr>
            <a:t>бифилин</a:t>
          </a:r>
          <a:endParaRPr kumimoji="0" lang="ru-RU" b="1" i="0" u="none" strike="noStrike" cap="none" normalizeH="0" baseline="0" dirty="0" smtClean="0">
            <a:ln/>
            <a:effectLst/>
            <a:latin typeface="Verdana" pitchFamily="34" charset="0"/>
          </a:endParaRPr>
        </a:p>
      </dgm:t>
    </dgm:pt>
    <dgm:pt modelId="{4AF0B45D-5E10-47A6-9A68-872967E8A0DE}" type="parTrans" cxnId="{FED577D0-5C6D-4851-98AB-62ACE2C9FED0}">
      <dgm:prSet/>
      <dgm:spPr/>
      <dgm:t>
        <a:bodyPr/>
        <a:lstStyle/>
        <a:p>
          <a:endParaRPr lang="ru-RU"/>
        </a:p>
      </dgm:t>
    </dgm:pt>
    <dgm:pt modelId="{B9DF21BC-10B3-4519-BF1E-464D1415B411}" type="sibTrans" cxnId="{FED577D0-5C6D-4851-98AB-62ACE2C9FED0}">
      <dgm:prSet/>
      <dgm:spPr/>
      <dgm:t>
        <a:bodyPr/>
        <a:lstStyle/>
        <a:p>
          <a:endParaRPr lang="ru-RU"/>
        </a:p>
      </dgm:t>
    </dgm:pt>
    <dgm:pt modelId="{D9FF95A4-DE0A-4D60-885A-2A4C7CB4D446}" type="pres">
      <dgm:prSet presAssocID="{07BD031A-7ACA-4629-8664-983D1D9257C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0E74C54-8939-4C1E-AAC6-E7F98C1E6B05}" type="pres">
      <dgm:prSet presAssocID="{C8C291C3-D062-4E3B-9990-BD423A8E25A3}" presName="hierRoot1" presStyleCnt="0">
        <dgm:presLayoutVars>
          <dgm:hierBranch/>
        </dgm:presLayoutVars>
      </dgm:prSet>
      <dgm:spPr/>
    </dgm:pt>
    <dgm:pt modelId="{07411AF4-4410-4202-8679-6DBE046380C0}" type="pres">
      <dgm:prSet presAssocID="{C8C291C3-D062-4E3B-9990-BD423A8E25A3}" presName="rootComposite1" presStyleCnt="0"/>
      <dgm:spPr/>
    </dgm:pt>
    <dgm:pt modelId="{A6989DE9-84E6-4348-B131-F4EA2610DA11}" type="pres">
      <dgm:prSet presAssocID="{C8C291C3-D062-4E3B-9990-BD423A8E25A3}" presName="rootText1" presStyleLbl="node0" presStyleIdx="0" presStyleCnt="1" custScaleX="315464" custScaleY="2744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2710240-9DF6-478A-B0BB-87DB14A98972}" type="pres">
      <dgm:prSet presAssocID="{C8C291C3-D062-4E3B-9990-BD423A8E25A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43C65E1-842F-4599-822C-F161B1A6FB4F}" type="pres">
      <dgm:prSet presAssocID="{C8C291C3-D062-4E3B-9990-BD423A8E25A3}" presName="hierChild2" presStyleCnt="0"/>
      <dgm:spPr/>
    </dgm:pt>
    <dgm:pt modelId="{A751F143-83CE-45F9-9AFC-CD5DFFA7AC81}" type="pres">
      <dgm:prSet presAssocID="{6AC0F199-83B5-471C-97B1-8BD63230833A}" presName="Name35" presStyleLbl="parChTrans1D2" presStyleIdx="0" presStyleCnt="3"/>
      <dgm:spPr/>
      <dgm:t>
        <a:bodyPr/>
        <a:lstStyle/>
        <a:p>
          <a:endParaRPr lang="ru-RU"/>
        </a:p>
      </dgm:t>
    </dgm:pt>
    <dgm:pt modelId="{B94C5C49-D71A-4196-B886-CDACDDE4B9C9}" type="pres">
      <dgm:prSet presAssocID="{B6F609F9-CDEC-4F5A-AFA0-F16768284B9D}" presName="hierRoot2" presStyleCnt="0">
        <dgm:presLayoutVars>
          <dgm:hierBranch/>
        </dgm:presLayoutVars>
      </dgm:prSet>
      <dgm:spPr/>
    </dgm:pt>
    <dgm:pt modelId="{A3ED3863-A69D-48D2-BB99-E5088199A3F2}" type="pres">
      <dgm:prSet presAssocID="{B6F609F9-CDEC-4F5A-AFA0-F16768284B9D}" presName="rootComposite" presStyleCnt="0"/>
      <dgm:spPr/>
    </dgm:pt>
    <dgm:pt modelId="{4A48A379-88F9-4701-BE97-FCF99A947B58}" type="pres">
      <dgm:prSet presAssocID="{B6F609F9-CDEC-4F5A-AFA0-F16768284B9D}" presName="rootText" presStyleLbl="node2" presStyleIdx="0" presStyleCnt="3" custScaleY="1712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F0AE38-7807-4CD4-AB8A-372864DFF884}" type="pres">
      <dgm:prSet presAssocID="{B6F609F9-CDEC-4F5A-AFA0-F16768284B9D}" presName="rootConnector" presStyleLbl="node2" presStyleIdx="0" presStyleCnt="3"/>
      <dgm:spPr/>
      <dgm:t>
        <a:bodyPr/>
        <a:lstStyle/>
        <a:p>
          <a:endParaRPr lang="ru-RU"/>
        </a:p>
      </dgm:t>
    </dgm:pt>
    <dgm:pt modelId="{ECE19D10-020B-46E1-8EB1-CA76C60B6CA1}" type="pres">
      <dgm:prSet presAssocID="{B6F609F9-CDEC-4F5A-AFA0-F16768284B9D}" presName="hierChild4" presStyleCnt="0"/>
      <dgm:spPr/>
    </dgm:pt>
    <dgm:pt modelId="{76370D4A-2321-489D-A54F-680E5C324709}" type="pres">
      <dgm:prSet presAssocID="{A065EE03-6076-4C05-99E2-55A2CC9A146F}" presName="Name35" presStyleLbl="parChTrans1D3" presStyleIdx="0" presStyleCnt="6"/>
      <dgm:spPr/>
      <dgm:t>
        <a:bodyPr/>
        <a:lstStyle/>
        <a:p>
          <a:endParaRPr lang="ru-RU"/>
        </a:p>
      </dgm:t>
    </dgm:pt>
    <dgm:pt modelId="{2219EA99-77DE-4D0C-86EB-2A8F213967B8}" type="pres">
      <dgm:prSet presAssocID="{B5660C45-E8E8-4FD7-B629-E47B2F137641}" presName="hierRoot2" presStyleCnt="0">
        <dgm:presLayoutVars>
          <dgm:hierBranch val="r"/>
        </dgm:presLayoutVars>
      </dgm:prSet>
      <dgm:spPr/>
    </dgm:pt>
    <dgm:pt modelId="{B5B4D643-005B-431E-88A9-7E8B45241463}" type="pres">
      <dgm:prSet presAssocID="{B5660C45-E8E8-4FD7-B629-E47B2F137641}" presName="rootComposite" presStyleCnt="0"/>
      <dgm:spPr/>
    </dgm:pt>
    <dgm:pt modelId="{249762E2-3D6D-429B-A0B2-0D583010730C}" type="pres">
      <dgm:prSet presAssocID="{B5660C45-E8E8-4FD7-B629-E47B2F137641}" presName="rootText" presStyleLbl="node3" presStyleIdx="0" presStyleCnt="6" custScaleY="177369" custLinFactNeighborX="-187" custLinFactNeighborY="9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7799DF-AF18-4B20-B7B0-16D32B44A76C}" type="pres">
      <dgm:prSet presAssocID="{B5660C45-E8E8-4FD7-B629-E47B2F137641}" presName="rootConnector" presStyleLbl="node3" presStyleIdx="0" presStyleCnt="6"/>
      <dgm:spPr/>
      <dgm:t>
        <a:bodyPr/>
        <a:lstStyle/>
        <a:p>
          <a:endParaRPr lang="ru-RU"/>
        </a:p>
      </dgm:t>
    </dgm:pt>
    <dgm:pt modelId="{0CD77B83-A577-4D28-89FE-9EFD2DC8E3C8}" type="pres">
      <dgm:prSet presAssocID="{B5660C45-E8E8-4FD7-B629-E47B2F137641}" presName="hierChild4" presStyleCnt="0"/>
      <dgm:spPr/>
    </dgm:pt>
    <dgm:pt modelId="{EA6C176F-26D7-4873-9300-738900789C9A}" type="pres">
      <dgm:prSet presAssocID="{B5660C45-E8E8-4FD7-B629-E47B2F137641}" presName="hierChild5" presStyleCnt="0"/>
      <dgm:spPr/>
    </dgm:pt>
    <dgm:pt modelId="{5DF10C6D-6E53-4824-B870-875B8AF16F95}" type="pres">
      <dgm:prSet presAssocID="{C65344E1-7854-4192-B488-26A2A6CA6A7C}" presName="Name35" presStyleLbl="parChTrans1D3" presStyleIdx="1" presStyleCnt="6"/>
      <dgm:spPr/>
      <dgm:t>
        <a:bodyPr/>
        <a:lstStyle/>
        <a:p>
          <a:endParaRPr lang="ru-RU"/>
        </a:p>
      </dgm:t>
    </dgm:pt>
    <dgm:pt modelId="{148CB674-F503-411B-9225-0849CC6290E0}" type="pres">
      <dgm:prSet presAssocID="{3369063A-8F52-48F7-BDA3-ECCBC191A082}" presName="hierRoot2" presStyleCnt="0">
        <dgm:presLayoutVars>
          <dgm:hierBranch val="r"/>
        </dgm:presLayoutVars>
      </dgm:prSet>
      <dgm:spPr/>
    </dgm:pt>
    <dgm:pt modelId="{741378EC-EC54-415B-82D3-259F3FB04F3D}" type="pres">
      <dgm:prSet presAssocID="{3369063A-8F52-48F7-BDA3-ECCBC191A082}" presName="rootComposite" presStyleCnt="0"/>
      <dgm:spPr/>
    </dgm:pt>
    <dgm:pt modelId="{94672B4D-88C2-4E81-9B3B-D4EBC02ECBB5}" type="pres">
      <dgm:prSet presAssocID="{3369063A-8F52-48F7-BDA3-ECCBC191A082}" presName="rootText" presStyleLbl="node3" presStyleIdx="1" presStyleCnt="6" custScaleY="1793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756B9B-32B8-4EB9-8FDD-A2C3D772AF38}" type="pres">
      <dgm:prSet presAssocID="{3369063A-8F52-48F7-BDA3-ECCBC191A082}" presName="rootConnector" presStyleLbl="node3" presStyleIdx="1" presStyleCnt="6"/>
      <dgm:spPr/>
      <dgm:t>
        <a:bodyPr/>
        <a:lstStyle/>
        <a:p>
          <a:endParaRPr lang="ru-RU"/>
        </a:p>
      </dgm:t>
    </dgm:pt>
    <dgm:pt modelId="{F63EEA31-07D1-4D45-99C8-E1DDA053B14F}" type="pres">
      <dgm:prSet presAssocID="{3369063A-8F52-48F7-BDA3-ECCBC191A082}" presName="hierChild4" presStyleCnt="0"/>
      <dgm:spPr/>
    </dgm:pt>
    <dgm:pt modelId="{CF5A78A6-7409-4158-9840-E429F324779F}" type="pres">
      <dgm:prSet presAssocID="{3369063A-8F52-48F7-BDA3-ECCBC191A082}" presName="hierChild5" presStyleCnt="0"/>
      <dgm:spPr/>
    </dgm:pt>
    <dgm:pt modelId="{FF3FB394-3C03-47FB-898E-F9EDE7A448DB}" type="pres">
      <dgm:prSet presAssocID="{FD8CEA01-F864-4260-9CAB-CAE28E0BF6CF}" presName="Name35" presStyleLbl="parChTrans1D3" presStyleIdx="2" presStyleCnt="6"/>
      <dgm:spPr/>
      <dgm:t>
        <a:bodyPr/>
        <a:lstStyle/>
        <a:p>
          <a:endParaRPr lang="ru-RU"/>
        </a:p>
      </dgm:t>
    </dgm:pt>
    <dgm:pt modelId="{F592AE2F-E0A0-4440-B2BD-835AEB1F0C96}" type="pres">
      <dgm:prSet presAssocID="{463B2B24-249D-4B54-B4C4-791F5DCA788D}" presName="hierRoot2" presStyleCnt="0">
        <dgm:presLayoutVars>
          <dgm:hierBranch val="r"/>
        </dgm:presLayoutVars>
      </dgm:prSet>
      <dgm:spPr/>
    </dgm:pt>
    <dgm:pt modelId="{A00F8B10-5BC6-4855-9AE8-205EAAA7E2F1}" type="pres">
      <dgm:prSet presAssocID="{463B2B24-249D-4B54-B4C4-791F5DCA788D}" presName="rootComposite" presStyleCnt="0"/>
      <dgm:spPr/>
    </dgm:pt>
    <dgm:pt modelId="{08665313-C5D7-4C47-9D81-974269764456}" type="pres">
      <dgm:prSet presAssocID="{463B2B24-249D-4B54-B4C4-791F5DCA788D}" presName="rootText" presStyleLbl="node3" presStyleIdx="2" presStyleCnt="6" custScaleX="103128" custScaleY="185679" custLinFactNeighborX="-1727" custLinFactNeighborY="-81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19700F-C360-4769-9EE6-070EAC379B37}" type="pres">
      <dgm:prSet presAssocID="{463B2B24-249D-4B54-B4C4-791F5DCA788D}" presName="rootConnector" presStyleLbl="node3" presStyleIdx="2" presStyleCnt="6"/>
      <dgm:spPr/>
      <dgm:t>
        <a:bodyPr/>
        <a:lstStyle/>
        <a:p>
          <a:endParaRPr lang="ru-RU"/>
        </a:p>
      </dgm:t>
    </dgm:pt>
    <dgm:pt modelId="{49F66B7C-E683-468E-91BC-A75614E01CB4}" type="pres">
      <dgm:prSet presAssocID="{463B2B24-249D-4B54-B4C4-791F5DCA788D}" presName="hierChild4" presStyleCnt="0"/>
      <dgm:spPr/>
    </dgm:pt>
    <dgm:pt modelId="{39C36763-CEB2-4C2F-995D-CAE1BCDAE64B}" type="pres">
      <dgm:prSet presAssocID="{463B2B24-249D-4B54-B4C4-791F5DCA788D}" presName="hierChild5" presStyleCnt="0"/>
      <dgm:spPr/>
    </dgm:pt>
    <dgm:pt modelId="{8A434121-847C-476F-982D-BA6162D273D2}" type="pres">
      <dgm:prSet presAssocID="{B6F609F9-CDEC-4F5A-AFA0-F16768284B9D}" presName="hierChild5" presStyleCnt="0"/>
      <dgm:spPr/>
    </dgm:pt>
    <dgm:pt modelId="{F44CE8C8-616A-488B-9736-2CD07B778CDD}" type="pres">
      <dgm:prSet presAssocID="{97151D35-26D6-45EC-A19C-01BE586636B3}" presName="Name35" presStyleLbl="parChTrans1D2" presStyleIdx="1" presStyleCnt="3"/>
      <dgm:spPr/>
      <dgm:t>
        <a:bodyPr/>
        <a:lstStyle/>
        <a:p>
          <a:endParaRPr lang="ru-RU"/>
        </a:p>
      </dgm:t>
    </dgm:pt>
    <dgm:pt modelId="{B2BE2202-9D6B-4348-AA5B-EA2054AA6625}" type="pres">
      <dgm:prSet presAssocID="{74530348-51EE-4947-8CDF-BFDD4887439B}" presName="hierRoot2" presStyleCnt="0">
        <dgm:presLayoutVars>
          <dgm:hierBranch/>
        </dgm:presLayoutVars>
      </dgm:prSet>
      <dgm:spPr/>
    </dgm:pt>
    <dgm:pt modelId="{8EA177D7-9D6E-413C-9C8D-A9618FA6FB80}" type="pres">
      <dgm:prSet presAssocID="{74530348-51EE-4947-8CDF-BFDD4887439B}" presName="rootComposite" presStyleCnt="0"/>
      <dgm:spPr/>
    </dgm:pt>
    <dgm:pt modelId="{2A14683E-0845-4ED5-83C2-D8425BFE3255}" type="pres">
      <dgm:prSet presAssocID="{74530348-51EE-4947-8CDF-BFDD4887439B}" presName="rootText" presStyleLbl="node2" presStyleIdx="1" presStyleCnt="3" custScaleY="1719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9FC6DDF-9F34-4CA4-9731-83C9DDF51D13}" type="pres">
      <dgm:prSet presAssocID="{74530348-51EE-4947-8CDF-BFDD4887439B}" presName="rootConnector" presStyleLbl="node2" presStyleIdx="1" presStyleCnt="3"/>
      <dgm:spPr/>
      <dgm:t>
        <a:bodyPr/>
        <a:lstStyle/>
        <a:p>
          <a:endParaRPr lang="ru-RU"/>
        </a:p>
      </dgm:t>
    </dgm:pt>
    <dgm:pt modelId="{302E5500-76CC-44E6-83A7-01736D81515B}" type="pres">
      <dgm:prSet presAssocID="{74530348-51EE-4947-8CDF-BFDD4887439B}" presName="hierChild4" presStyleCnt="0"/>
      <dgm:spPr/>
    </dgm:pt>
    <dgm:pt modelId="{0884B48F-E64B-4E92-8047-11323EABE667}" type="pres">
      <dgm:prSet presAssocID="{74530348-51EE-4947-8CDF-BFDD4887439B}" presName="hierChild5" presStyleCnt="0"/>
      <dgm:spPr/>
    </dgm:pt>
    <dgm:pt modelId="{F4E0C97C-1CB3-46DE-B6CA-DA16CA82A591}" type="pres">
      <dgm:prSet presAssocID="{FA1CFB2C-B517-44CF-A277-5BB3B390B0A6}" presName="Name35" presStyleLbl="parChTrans1D2" presStyleIdx="2" presStyleCnt="3"/>
      <dgm:spPr/>
      <dgm:t>
        <a:bodyPr/>
        <a:lstStyle/>
        <a:p>
          <a:endParaRPr lang="ru-RU"/>
        </a:p>
      </dgm:t>
    </dgm:pt>
    <dgm:pt modelId="{D503B341-59D0-4B3D-AE93-C7B05DAF97E6}" type="pres">
      <dgm:prSet presAssocID="{662CC732-26E4-4222-A5BD-1EF3D27D6693}" presName="hierRoot2" presStyleCnt="0">
        <dgm:presLayoutVars>
          <dgm:hierBranch/>
        </dgm:presLayoutVars>
      </dgm:prSet>
      <dgm:spPr/>
    </dgm:pt>
    <dgm:pt modelId="{23A75C20-CA96-4C59-838F-F9D5A18964E6}" type="pres">
      <dgm:prSet presAssocID="{662CC732-26E4-4222-A5BD-1EF3D27D6693}" presName="rootComposite" presStyleCnt="0"/>
      <dgm:spPr/>
    </dgm:pt>
    <dgm:pt modelId="{E1FAEBF8-9506-413E-9424-C06AA0E0D860}" type="pres">
      <dgm:prSet presAssocID="{662CC732-26E4-4222-A5BD-1EF3D27D6693}" presName="rootText" presStyleLbl="node2" presStyleIdx="2" presStyleCnt="3" custScaleY="1729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CFB94E-C5E1-4E25-896F-53EB70424C22}" type="pres">
      <dgm:prSet presAssocID="{662CC732-26E4-4222-A5BD-1EF3D27D6693}" presName="rootConnector" presStyleLbl="node2" presStyleIdx="2" presStyleCnt="3"/>
      <dgm:spPr/>
      <dgm:t>
        <a:bodyPr/>
        <a:lstStyle/>
        <a:p>
          <a:endParaRPr lang="ru-RU"/>
        </a:p>
      </dgm:t>
    </dgm:pt>
    <dgm:pt modelId="{7BA01946-D7D1-4044-9E1D-694DBDE63C56}" type="pres">
      <dgm:prSet presAssocID="{662CC732-26E4-4222-A5BD-1EF3D27D6693}" presName="hierChild4" presStyleCnt="0"/>
      <dgm:spPr/>
    </dgm:pt>
    <dgm:pt modelId="{F7F807A4-898C-4A0C-8F54-F4E36EC674E5}" type="pres">
      <dgm:prSet presAssocID="{266009EE-1FFA-4752-91C7-43A70ED34B85}" presName="Name35" presStyleLbl="parChTrans1D3" presStyleIdx="3" presStyleCnt="6"/>
      <dgm:spPr/>
      <dgm:t>
        <a:bodyPr/>
        <a:lstStyle/>
        <a:p>
          <a:endParaRPr lang="ru-RU"/>
        </a:p>
      </dgm:t>
    </dgm:pt>
    <dgm:pt modelId="{4346C4B4-A1A4-4B91-808E-692A885E60FC}" type="pres">
      <dgm:prSet presAssocID="{C31C1D6C-FCC7-4BFF-BA73-5A357B82285F}" presName="hierRoot2" presStyleCnt="0">
        <dgm:presLayoutVars>
          <dgm:hierBranch val="r"/>
        </dgm:presLayoutVars>
      </dgm:prSet>
      <dgm:spPr/>
    </dgm:pt>
    <dgm:pt modelId="{2B087D15-68D3-449A-B1D2-9E79E687201F}" type="pres">
      <dgm:prSet presAssocID="{C31C1D6C-FCC7-4BFF-BA73-5A357B82285F}" presName="rootComposite" presStyleCnt="0"/>
      <dgm:spPr/>
    </dgm:pt>
    <dgm:pt modelId="{F894CD5A-0D65-4A0B-B51F-8EE362683FB4}" type="pres">
      <dgm:prSet presAssocID="{C31C1D6C-FCC7-4BFF-BA73-5A357B82285F}" presName="rootText" presStyleLbl="node3" presStyleIdx="3" presStyleCnt="6" custScaleY="1795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774B7B5-192F-4348-9600-AAA7185D5817}" type="pres">
      <dgm:prSet presAssocID="{C31C1D6C-FCC7-4BFF-BA73-5A357B82285F}" presName="rootConnector" presStyleLbl="node3" presStyleIdx="3" presStyleCnt="6"/>
      <dgm:spPr/>
      <dgm:t>
        <a:bodyPr/>
        <a:lstStyle/>
        <a:p>
          <a:endParaRPr lang="ru-RU"/>
        </a:p>
      </dgm:t>
    </dgm:pt>
    <dgm:pt modelId="{44C4073C-DCC1-479B-9F6E-BEC8CB69D5EA}" type="pres">
      <dgm:prSet presAssocID="{C31C1D6C-FCC7-4BFF-BA73-5A357B82285F}" presName="hierChild4" presStyleCnt="0"/>
      <dgm:spPr/>
    </dgm:pt>
    <dgm:pt modelId="{E373508F-87FB-4E1E-962E-DFA00993D047}" type="pres">
      <dgm:prSet presAssocID="{C31C1D6C-FCC7-4BFF-BA73-5A357B82285F}" presName="hierChild5" presStyleCnt="0"/>
      <dgm:spPr/>
    </dgm:pt>
    <dgm:pt modelId="{49541720-3C5A-4F14-91AE-B707A543D9D8}" type="pres">
      <dgm:prSet presAssocID="{D9400E36-7760-4C2F-AF96-5F8D428FAE24}" presName="Name35" presStyleLbl="parChTrans1D3" presStyleIdx="4" presStyleCnt="6"/>
      <dgm:spPr/>
      <dgm:t>
        <a:bodyPr/>
        <a:lstStyle/>
        <a:p>
          <a:endParaRPr lang="ru-RU"/>
        </a:p>
      </dgm:t>
    </dgm:pt>
    <dgm:pt modelId="{397DBA36-FE1C-417C-9837-26D05340BB0D}" type="pres">
      <dgm:prSet presAssocID="{DDFA4536-DD12-4F4E-BED9-2722CC7DF2BC}" presName="hierRoot2" presStyleCnt="0">
        <dgm:presLayoutVars>
          <dgm:hierBranch val="r"/>
        </dgm:presLayoutVars>
      </dgm:prSet>
      <dgm:spPr/>
    </dgm:pt>
    <dgm:pt modelId="{9F1BA657-C119-4C6C-825C-131587137E0F}" type="pres">
      <dgm:prSet presAssocID="{DDFA4536-DD12-4F4E-BED9-2722CC7DF2BC}" presName="rootComposite" presStyleCnt="0"/>
      <dgm:spPr/>
    </dgm:pt>
    <dgm:pt modelId="{5CCDA470-A665-45C9-B0E8-5B12FEE990F0}" type="pres">
      <dgm:prSet presAssocID="{DDFA4536-DD12-4F4E-BED9-2722CC7DF2BC}" presName="rootText" presStyleLbl="node3" presStyleIdx="4" presStyleCnt="6" custScaleY="1793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7D1187-7B82-449B-B945-3DEFB63E6AF5}" type="pres">
      <dgm:prSet presAssocID="{DDFA4536-DD12-4F4E-BED9-2722CC7DF2BC}" presName="rootConnector" presStyleLbl="node3" presStyleIdx="4" presStyleCnt="6"/>
      <dgm:spPr/>
      <dgm:t>
        <a:bodyPr/>
        <a:lstStyle/>
        <a:p>
          <a:endParaRPr lang="ru-RU"/>
        </a:p>
      </dgm:t>
    </dgm:pt>
    <dgm:pt modelId="{6D13168C-6C93-4228-843B-8118A98ADAC2}" type="pres">
      <dgm:prSet presAssocID="{DDFA4536-DD12-4F4E-BED9-2722CC7DF2BC}" presName="hierChild4" presStyleCnt="0"/>
      <dgm:spPr/>
    </dgm:pt>
    <dgm:pt modelId="{26701519-6FB4-43AD-9A40-91152BCA4FFD}" type="pres">
      <dgm:prSet presAssocID="{DDFA4536-DD12-4F4E-BED9-2722CC7DF2BC}" presName="hierChild5" presStyleCnt="0"/>
      <dgm:spPr/>
    </dgm:pt>
    <dgm:pt modelId="{D50ECE4F-F9BA-47F6-9660-33C26C777761}" type="pres">
      <dgm:prSet presAssocID="{4AF0B45D-5E10-47A6-9A68-872967E8A0DE}" presName="Name35" presStyleLbl="parChTrans1D3" presStyleIdx="5" presStyleCnt="6"/>
      <dgm:spPr/>
      <dgm:t>
        <a:bodyPr/>
        <a:lstStyle/>
        <a:p>
          <a:endParaRPr lang="ru-RU"/>
        </a:p>
      </dgm:t>
    </dgm:pt>
    <dgm:pt modelId="{E2E11660-C23D-46C3-A141-E3A36A2DED46}" type="pres">
      <dgm:prSet presAssocID="{8A2C6587-3672-47AB-A536-A43552EAB267}" presName="hierRoot2" presStyleCnt="0">
        <dgm:presLayoutVars>
          <dgm:hierBranch val="r"/>
        </dgm:presLayoutVars>
      </dgm:prSet>
      <dgm:spPr/>
    </dgm:pt>
    <dgm:pt modelId="{DFE3741C-BAFD-4BF6-BCB2-F9AF8C82A43E}" type="pres">
      <dgm:prSet presAssocID="{8A2C6587-3672-47AB-A536-A43552EAB267}" presName="rootComposite" presStyleCnt="0"/>
      <dgm:spPr/>
    </dgm:pt>
    <dgm:pt modelId="{849E8FB0-5E10-467A-9166-EA01F37F5F9E}" type="pres">
      <dgm:prSet presAssocID="{8A2C6587-3672-47AB-A536-A43552EAB267}" presName="rootText" presStyleLbl="node3" presStyleIdx="5" presStyleCnt="6" custScaleY="1793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03493E-FAC5-4543-A2BD-3F370910B903}" type="pres">
      <dgm:prSet presAssocID="{8A2C6587-3672-47AB-A536-A43552EAB267}" presName="rootConnector" presStyleLbl="node3" presStyleIdx="5" presStyleCnt="6"/>
      <dgm:spPr/>
      <dgm:t>
        <a:bodyPr/>
        <a:lstStyle/>
        <a:p>
          <a:endParaRPr lang="ru-RU"/>
        </a:p>
      </dgm:t>
    </dgm:pt>
    <dgm:pt modelId="{E5063409-55CF-4FE3-97FE-C32A55DE3EA6}" type="pres">
      <dgm:prSet presAssocID="{8A2C6587-3672-47AB-A536-A43552EAB267}" presName="hierChild4" presStyleCnt="0"/>
      <dgm:spPr/>
    </dgm:pt>
    <dgm:pt modelId="{1609556A-9C7B-4547-A3B7-F995D7395484}" type="pres">
      <dgm:prSet presAssocID="{8A2C6587-3672-47AB-A536-A43552EAB267}" presName="hierChild5" presStyleCnt="0"/>
      <dgm:spPr/>
    </dgm:pt>
    <dgm:pt modelId="{8D19F3AB-9327-485D-AB14-F43759C0B007}" type="pres">
      <dgm:prSet presAssocID="{662CC732-26E4-4222-A5BD-1EF3D27D6693}" presName="hierChild5" presStyleCnt="0"/>
      <dgm:spPr/>
    </dgm:pt>
    <dgm:pt modelId="{A7CFE497-575F-45EC-83F6-6432694A278B}" type="pres">
      <dgm:prSet presAssocID="{C8C291C3-D062-4E3B-9990-BD423A8E25A3}" presName="hierChild3" presStyleCnt="0"/>
      <dgm:spPr/>
    </dgm:pt>
  </dgm:ptLst>
  <dgm:cxnLst>
    <dgm:cxn modelId="{C80D40B3-7C69-4877-AD26-A615B0DF73BF}" type="presOf" srcId="{8A2C6587-3672-47AB-A536-A43552EAB267}" destId="{F703493E-FAC5-4543-A2BD-3F370910B903}" srcOrd="1" destOrd="0" presId="urn:microsoft.com/office/officeart/2005/8/layout/orgChart1"/>
    <dgm:cxn modelId="{760675E6-E983-48C6-BBE5-BF7938FC2697}" type="presOf" srcId="{3369063A-8F52-48F7-BDA3-ECCBC191A082}" destId="{94672B4D-88C2-4E81-9B3B-D4EBC02ECBB5}" srcOrd="0" destOrd="0" presId="urn:microsoft.com/office/officeart/2005/8/layout/orgChart1"/>
    <dgm:cxn modelId="{5EA5B661-E2EE-4144-B365-87D5B0D7CCAC}" type="presOf" srcId="{C8C291C3-D062-4E3B-9990-BD423A8E25A3}" destId="{F2710240-9DF6-478A-B0BB-87DB14A98972}" srcOrd="1" destOrd="0" presId="urn:microsoft.com/office/officeart/2005/8/layout/orgChart1"/>
    <dgm:cxn modelId="{DA025E53-5311-4DC5-BDEE-9C609CE59947}" type="presOf" srcId="{07BD031A-7ACA-4629-8664-983D1D9257C9}" destId="{D9FF95A4-DE0A-4D60-885A-2A4C7CB4D446}" srcOrd="0" destOrd="0" presId="urn:microsoft.com/office/officeart/2005/8/layout/orgChart1"/>
    <dgm:cxn modelId="{FED577D0-5C6D-4851-98AB-62ACE2C9FED0}" srcId="{662CC732-26E4-4222-A5BD-1EF3D27D6693}" destId="{8A2C6587-3672-47AB-A536-A43552EAB267}" srcOrd="2" destOrd="0" parTransId="{4AF0B45D-5E10-47A6-9A68-872967E8A0DE}" sibTransId="{B9DF21BC-10B3-4519-BF1E-464D1415B411}"/>
    <dgm:cxn modelId="{EF801685-2D75-4707-923F-4A59D5A8E555}" type="presOf" srcId="{FD8CEA01-F864-4260-9CAB-CAE28E0BF6CF}" destId="{FF3FB394-3C03-47FB-898E-F9EDE7A448DB}" srcOrd="0" destOrd="0" presId="urn:microsoft.com/office/officeart/2005/8/layout/orgChart1"/>
    <dgm:cxn modelId="{75C77D03-AEBC-4931-9DEF-A29C28CF0177}" srcId="{07BD031A-7ACA-4629-8664-983D1D9257C9}" destId="{C8C291C3-D062-4E3B-9990-BD423A8E25A3}" srcOrd="0" destOrd="0" parTransId="{9948A604-8064-4F84-A518-119602FD3124}" sibTransId="{6FF402AB-C922-494E-890C-821F3B40003F}"/>
    <dgm:cxn modelId="{D4858652-72BF-489E-BFF6-386A42686407}" type="presOf" srcId="{662CC732-26E4-4222-A5BD-1EF3D27D6693}" destId="{E1FAEBF8-9506-413E-9424-C06AA0E0D860}" srcOrd="0" destOrd="0" presId="urn:microsoft.com/office/officeart/2005/8/layout/orgChart1"/>
    <dgm:cxn modelId="{C07F0AFB-07CD-4814-82EC-21781EBFADFC}" type="presOf" srcId="{B6F609F9-CDEC-4F5A-AFA0-F16768284B9D}" destId="{81F0AE38-7807-4CD4-AB8A-372864DFF884}" srcOrd="1" destOrd="0" presId="urn:microsoft.com/office/officeart/2005/8/layout/orgChart1"/>
    <dgm:cxn modelId="{F4E6F007-48B9-4DA2-88A5-B102EFABC33C}" srcId="{C8C291C3-D062-4E3B-9990-BD423A8E25A3}" destId="{74530348-51EE-4947-8CDF-BFDD4887439B}" srcOrd="1" destOrd="0" parTransId="{97151D35-26D6-45EC-A19C-01BE586636B3}" sibTransId="{2C97C0E2-B8DA-4DFA-93D2-ED00AFB14976}"/>
    <dgm:cxn modelId="{7A2C97A4-3099-4093-BED4-7127C1DF003A}" srcId="{662CC732-26E4-4222-A5BD-1EF3D27D6693}" destId="{C31C1D6C-FCC7-4BFF-BA73-5A357B82285F}" srcOrd="0" destOrd="0" parTransId="{266009EE-1FFA-4752-91C7-43A70ED34B85}" sibTransId="{9B00ED1F-90C8-4784-8E29-5E438EA392F1}"/>
    <dgm:cxn modelId="{4457653E-9D25-4138-8A09-33C27AA6862D}" type="presOf" srcId="{97151D35-26D6-45EC-A19C-01BE586636B3}" destId="{F44CE8C8-616A-488B-9736-2CD07B778CDD}" srcOrd="0" destOrd="0" presId="urn:microsoft.com/office/officeart/2005/8/layout/orgChart1"/>
    <dgm:cxn modelId="{9C5DD3E2-21F8-4DB9-B8F5-7D4B9DBFEE0D}" type="presOf" srcId="{B5660C45-E8E8-4FD7-B629-E47B2F137641}" destId="{249762E2-3D6D-429B-A0B2-0D583010730C}" srcOrd="0" destOrd="0" presId="urn:microsoft.com/office/officeart/2005/8/layout/orgChart1"/>
    <dgm:cxn modelId="{2FCB2FFE-C680-43E2-8768-04C6E0BDCBA1}" type="presOf" srcId="{3369063A-8F52-48F7-BDA3-ECCBC191A082}" destId="{29756B9B-32B8-4EB9-8FDD-A2C3D772AF38}" srcOrd="1" destOrd="0" presId="urn:microsoft.com/office/officeart/2005/8/layout/orgChart1"/>
    <dgm:cxn modelId="{91B6F504-57C0-4BF8-853F-1B08EF765C9E}" type="presOf" srcId="{C31C1D6C-FCC7-4BFF-BA73-5A357B82285F}" destId="{F894CD5A-0D65-4A0B-B51F-8EE362683FB4}" srcOrd="0" destOrd="0" presId="urn:microsoft.com/office/officeart/2005/8/layout/orgChart1"/>
    <dgm:cxn modelId="{971DEDC5-5D81-4562-9E36-DDCD942FA022}" type="presOf" srcId="{C65344E1-7854-4192-B488-26A2A6CA6A7C}" destId="{5DF10C6D-6E53-4824-B870-875B8AF16F95}" srcOrd="0" destOrd="0" presId="urn:microsoft.com/office/officeart/2005/8/layout/orgChart1"/>
    <dgm:cxn modelId="{FB0AF58B-542B-49EB-93C5-7DC474E5EC3B}" type="presOf" srcId="{FA1CFB2C-B517-44CF-A277-5BB3B390B0A6}" destId="{F4E0C97C-1CB3-46DE-B6CA-DA16CA82A591}" srcOrd="0" destOrd="0" presId="urn:microsoft.com/office/officeart/2005/8/layout/orgChart1"/>
    <dgm:cxn modelId="{95E40B5C-3CD4-4C2E-8A13-A218B897F18F}" type="presOf" srcId="{B6F609F9-CDEC-4F5A-AFA0-F16768284B9D}" destId="{4A48A379-88F9-4701-BE97-FCF99A947B58}" srcOrd="0" destOrd="0" presId="urn:microsoft.com/office/officeart/2005/8/layout/orgChart1"/>
    <dgm:cxn modelId="{7AFECD8D-F564-4213-8229-F44B4F0EDC48}" type="presOf" srcId="{74530348-51EE-4947-8CDF-BFDD4887439B}" destId="{89FC6DDF-9F34-4CA4-9731-83C9DDF51D13}" srcOrd="1" destOrd="0" presId="urn:microsoft.com/office/officeart/2005/8/layout/orgChart1"/>
    <dgm:cxn modelId="{8461723B-28E6-482D-9F2E-C57503146083}" type="presOf" srcId="{DDFA4536-DD12-4F4E-BED9-2722CC7DF2BC}" destId="{837D1187-7B82-449B-B945-3DEFB63E6AF5}" srcOrd="1" destOrd="0" presId="urn:microsoft.com/office/officeart/2005/8/layout/orgChart1"/>
    <dgm:cxn modelId="{E81ACA0D-54C3-46D2-93E9-A9FC67A79CD8}" type="presOf" srcId="{D9400E36-7760-4C2F-AF96-5F8D428FAE24}" destId="{49541720-3C5A-4F14-91AE-B707A543D9D8}" srcOrd="0" destOrd="0" presId="urn:microsoft.com/office/officeart/2005/8/layout/orgChart1"/>
    <dgm:cxn modelId="{9930CC2F-4A5A-4CB9-98BB-6B377011449F}" srcId="{C8C291C3-D062-4E3B-9990-BD423A8E25A3}" destId="{662CC732-26E4-4222-A5BD-1EF3D27D6693}" srcOrd="2" destOrd="0" parTransId="{FA1CFB2C-B517-44CF-A277-5BB3B390B0A6}" sibTransId="{88AD9071-B946-4A11-B0AC-BD84CC62A148}"/>
    <dgm:cxn modelId="{289F4EFC-2AD0-424D-8F23-F830B4A11E6F}" type="presOf" srcId="{662CC732-26E4-4222-A5BD-1EF3D27D6693}" destId="{28CFB94E-C5E1-4E25-896F-53EB70424C22}" srcOrd="1" destOrd="0" presId="urn:microsoft.com/office/officeart/2005/8/layout/orgChart1"/>
    <dgm:cxn modelId="{7AE882EA-1A54-4F56-A899-F6B86CB8EA05}" type="presOf" srcId="{8A2C6587-3672-47AB-A536-A43552EAB267}" destId="{849E8FB0-5E10-467A-9166-EA01F37F5F9E}" srcOrd="0" destOrd="0" presId="urn:microsoft.com/office/officeart/2005/8/layout/orgChart1"/>
    <dgm:cxn modelId="{645E53FA-0178-4C13-AE61-1215FB39D8FA}" srcId="{662CC732-26E4-4222-A5BD-1EF3D27D6693}" destId="{DDFA4536-DD12-4F4E-BED9-2722CC7DF2BC}" srcOrd="1" destOrd="0" parTransId="{D9400E36-7760-4C2F-AF96-5F8D428FAE24}" sibTransId="{C3DF4936-F708-42BC-8857-9829D2045084}"/>
    <dgm:cxn modelId="{27235AD4-9731-4460-9E12-EEBB4D0B4163}" srcId="{C8C291C3-D062-4E3B-9990-BD423A8E25A3}" destId="{B6F609F9-CDEC-4F5A-AFA0-F16768284B9D}" srcOrd="0" destOrd="0" parTransId="{6AC0F199-83B5-471C-97B1-8BD63230833A}" sibTransId="{EADDB709-E2E6-427B-9274-2CB541F18C1D}"/>
    <dgm:cxn modelId="{389A9A71-2369-4A1A-9B42-65890ACAEEB3}" type="presOf" srcId="{6AC0F199-83B5-471C-97B1-8BD63230833A}" destId="{A751F143-83CE-45F9-9AFC-CD5DFFA7AC81}" srcOrd="0" destOrd="0" presId="urn:microsoft.com/office/officeart/2005/8/layout/orgChart1"/>
    <dgm:cxn modelId="{D5739EAD-1131-4B9F-82EE-87AF70964B54}" srcId="{B6F609F9-CDEC-4F5A-AFA0-F16768284B9D}" destId="{463B2B24-249D-4B54-B4C4-791F5DCA788D}" srcOrd="2" destOrd="0" parTransId="{FD8CEA01-F864-4260-9CAB-CAE28E0BF6CF}" sibTransId="{C4EC91B8-FE44-4EA6-B1DA-F6CDC0C7475C}"/>
    <dgm:cxn modelId="{F38A420F-5467-4176-9A56-0ABA986BA3A9}" type="presOf" srcId="{266009EE-1FFA-4752-91C7-43A70ED34B85}" destId="{F7F807A4-898C-4A0C-8F54-F4E36EC674E5}" srcOrd="0" destOrd="0" presId="urn:microsoft.com/office/officeart/2005/8/layout/orgChart1"/>
    <dgm:cxn modelId="{D45146B3-5797-47DE-959B-116E4DB3F755}" type="presOf" srcId="{463B2B24-249D-4B54-B4C4-791F5DCA788D}" destId="{08665313-C5D7-4C47-9D81-974269764456}" srcOrd="0" destOrd="0" presId="urn:microsoft.com/office/officeart/2005/8/layout/orgChart1"/>
    <dgm:cxn modelId="{45ADDD86-F2FF-4FDB-82C5-6A052C9E07B6}" type="presOf" srcId="{DDFA4536-DD12-4F4E-BED9-2722CC7DF2BC}" destId="{5CCDA470-A665-45C9-B0E8-5B12FEE990F0}" srcOrd="0" destOrd="0" presId="urn:microsoft.com/office/officeart/2005/8/layout/orgChart1"/>
    <dgm:cxn modelId="{8F18005F-5AED-4C12-BDE5-8C3FD6EC8D65}" type="presOf" srcId="{463B2B24-249D-4B54-B4C4-791F5DCA788D}" destId="{1819700F-C360-4769-9EE6-070EAC379B37}" srcOrd="1" destOrd="0" presId="urn:microsoft.com/office/officeart/2005/8/layout/orgChart1"/>
    <dgm:cxn modelId="{58631001-916C-4480-8B7F-BAF5C0C182DD}" srcId="{B6F609F9-CDEC-4F5A-AFA0-F16768284B9D}" destId="{3369063A-8F52-48F7-BDA3-ECCBC191A082}" srcOrd="1" destOrd="0" parTransId="{C65344E1-7854-4192-B488-26A2A6CA6A7C}" sibTransId="{946C5A8A-6B48-4FE6-BBA5-1EB5E61D2400}"/>
    <dgm:cxn modelId="{A53C695D-E24B-4414-AB14-1D399D9716C3}" srcId="{B6F609F9-CDEC-4F5A-AFA0-F16768284B9D}" destId="{B5660C45-E8E8-4FD7-B629-E47B2F137641}" srcOrd="0" destOrd="0" parTransId="{A065EE03-6076-4C05-99E2-55A2CC9A146F}" sibTransId="{9DA1F9EF-D53B-478B-8493-32C24F73DB46}"/>
    <dgm:cxn modelId="{7FD462CC-F702-45C1-B124-D8F573F34A34}" type="presOf" srcId="{A065EE03-6076-4C05-99E2-55A2CC9A146F}" destId="{76370D4A-2321-489D-A54F-680E5C324709}" srcOrd="0" destOrd="0" presId="urn:microsoft.com/office/officeart/2005/8/layout/orgChart1"/>
    <dgm:cxn modelId="{BB86A40D-59B2-4E70-B307-89F2EFE59B40}" type="presOf" srcId="{B5660C45-E8E8-4FD7-B629-E47B2F137641}" destId="{8B7799DF-AF18-4B20-B7B0-16D32B44A76C}" srcOrd="1" destOrd="0" presId="urn:microsoft.com/office/officeart/2005/8/layout/orgChart1"/>
    <dgm:cxn modelId="{509D6BBA-F4F1-4ACC-949D-F66A2110915E}" type="presOf" srcId="{74530348-51EE-4947-8CDF-BFDD4887439B}" destId="{2A14683E-0845-4ED5-83C2-D8425BFE3255}" srcOrd="0" destOrd="0" presId="urn:microsoft.com/office/officeart/2005/8/layout/orgChart1"/>
    <dgm:cxn modelId="{EE847E5D-23E4-47FC-8E65-816CCD2B71F7}" type="presOf" srcId="{4AF0B45D-5E10-47A6-9A68-872967E8A0DE}" destId="{D50ECE4F-F9BA-47F6-9660-33C26C777761}" srcOrd="0" destOrd="0" presId="urn:microsoft.com/office/officeart/2005/8/layout/orgChart1"/>
    <dgm:cxn modelId="{1B406E0E-7577-479F-9BE4-691BA9AAF54A}" type="presOf" srcId="{C31C1D6C-FCC7-4BFF-BA73-5A357B82285F}" destId="{A774B7B5-192F-4348-9600-AAA7185D5817}" srcOrd="1" destOrd="0" presId="urn:microsoft.com/office/officeart/2005/8/layout/orgChart1"/>
    <dgm:cxn modelId="{85C7845A-AD49-43FD-8734-795A91AAC3C4}" type="presOf" srcId="{C8C291C3-D062-4E3B-9990-BD423A8E25A3}" destId="{A6989DE9-84E6-4348-B131-F4EA2610DA11}" srcOrd="0" destOrd="0" presId="urn:microsoft.com/office/officeart/2005/8/layout/orgChart1"/>
    <dgm:cxn modelId="{EC102942-2B67-4446-8A0E-CA3C5E974D26}" type="presParOf" srcId="{D9FF95A4-DE0A-4D60-885A-2A4C7CB4D446}" destId="{A0E74C54-8939-4C1E-AAC6-E7F98C1E6B05}" srcOrd="0" destOrd="0" presId="urn:microsoft.com/office/officeart/2005/8/layout/orgChart1"/>
    <dgm:cxn modelId="{8A433A4E-A75A-466A-AE76-8E6D82B41E83}" type="presParOf" srcId="{A0E74C54-8939-4C1E-AAC6-E7F98C1E6B05}" destId="{07411AF4-4410-4202-8679-6DBE046380C0}" srcOrd="0" destOrd="0" presId="urn:microsoft.com/office/officeart/2005/8/layout/orgChart1"/>
    <dgm:cxn modelId="{4C5E2373-F1E1-4F27-BC76-3A23FDE32461}" type="presParOf" srcId="{07411AF4-4410-4202-8679-6DBE046380C0}" destId="{A6989DE9-84E6-4348-B131-F4EA2610DA11}" srcOrd="0" destOrd="0" presId="urn:microsoft.com/office/officeart/2005/8/layout/orgChart1"/>
    <dgm:cxn modelId="{EE0C1E6C-F7BE-47CB-A6A5-CCC747AC4182}" type="presParOf" srcId="{07411AF4-4410-4202-8679-6DBE046380C0}" destId="{F2710240-9DF6-478A-B0BB-87DB14A98972}" srcOrd="1" destOrd="0" presId="urn:microsoft.com/office/officeart/2005/8/layout/orgChart1"/>
    <dgm:cxn modelId="{E441C4CB-B42F-4A3A-9837-CD5E0D6D26F6}" type="presParOf" srcId="{A0E74C54-8939-4C1E-AAC6-E7F98C1E6B05}" destId="{F43C65E1-842F-4599-822C-F161B1A6FB4F}" srcOrd="1" destOrd="0" presId="urn:microsoft.com/office/officeart/2005/8/layout/orgChart1"/>
    <dgm:cxn modelId="{8632C16F-0D17-4602-B2D3-A83C810FA314}" type="presParOf" srcId="{F43C65E1-842F-4599-822C-F161B1A6FB4F}" destId="{A751F143-83CE-45F9-9AFC-CD5DFFA7AC81}" srcOrd="0" destOrd="0" presId="urn:microsoft.com/office/officeart/2005/8/layout/orgChart1"/>
    <dgm:cxn modelId="{6B6EEA4F-0085-4135-AB82-B8D647A83A2D}" type="presParOf" srcId="{F43C65E1-842F-4599-822C-F161B1A6FB4F}" destId="{B94C5C49-D71A-4196-B886-CDACDDE4B9C9}" srcOrd="1" destOrd="0" presId="urn:microsoft.com/office/officeart/2005/8/layout/orgChart1"/>
    <dgm:cxn modelId="{C3F97E62-6F1B-4B82-975B-08D55B6E24FD}" type="presParOf" srcId="{B94C5C49-D71A-4196-B886-CDACDDE4B9C9}" destId="{A3ED3863-A69D-48D2-BB99-E5088199A3F2}" srcOrd="0" destOrd="0" presId="urn:microsoft.com/office/officeart/2005/8/layout/orgChart1"/>
    <dgm:cxn modelId="{6C6662F1-FCF3-45D8-8E59-88B191ED2F07}" type="presParOf" srcId="{A3ED3863-A69D-48D2-BB99-E5088199A3F2}" destId="{4A48A379-88F9-4701-BE97-FCF99A947B58}" srcOrd="0" destOrd="0" presId="urn:microsoft.com/office/officeart/2005/8/layout/orgChart1"/>
    <dgm:cxn modelId="{E52456A7-CAC5-48D7-A54B-628F11AD5A35}" type="presParOf" srcId="{A3ED3863-A69D-48D2-BB99-E5088199A3F2}" destId="{81F0AE38-7807-4CD4-AB8A-372864DFF884}" srcOrd="1" destOrd="0" presId="urn:microsoft.com/office/officeart/2005/8/layout/orgChart1"/>
    <dgm:cxn modelId="{8C800804-92C0-48BE-BDF4-586943E8D5FE}" type="presParOf" srcId="{B94C5C49-D71A-4196-B886-CDACDDE4B9C9}" destId="{ECE19D10-020B-46E1-8EB1-CA76C60B6CA1}" srcOrd="1" destOrd="0" presId="urn:microsoft.com/office/officeart/2005/8/layout/orgChart1"/>
    <dgm:cxn modelId="{60A841B6-11E4-45BA-A58F-CB692A25A556}" type="presParOf" srcId="{ECE19D10-020B-46E1-8EB1-CA76C60B6CA1}" destId="{76370D4A-2321-489D-A54F-680E5C324709}" srcOrd="0" destOrd="0" presId="urn:microsoft.com/office/officeart/2005/8/layout/orgChart1"/>
    <dgm:cxn modelId="{E9AA0092-32A9-4E86-8CF1-A2F0E38832B6}" type="presParOf" srcId="{ECE19D10-020B-46E1-8EB1-CA76C60B6CA1}" destId="{2219EA99-77DE-4D0C-86EB-2A8F213967B8}" srcOrd="1" destOrd="0" presId="urn:microsoft.com/office/officeart/2005/8/layout/orgChart1"/>
    <dgm:cxn modelId="{CCE870F9-1B64-4C1A-8BC8-52C2EBC61155}" type="presParOf" srcId="{2219EA99-77DE-4D0C-86EB-2A8F213967B8}" destId="{B5B4D643-005B-431E-88A9-7E8B45241463}" srcOrd="0" destOrd="0" presId="urn:microsoft.com/office/officeart/2005/8/layout/orgChart1"/>
    <dgm:cxn modelId="{4885FE64-6AA7-4464-9B3B-654BBAF91791}" type="presParOf" srcId="{B5B4D643-005B-431E-88A9-7E8B45241463}" destId="{249762E2-3D6D-429B-A0B2-0D583010730C}" srcOrd="0" destOrd="0" presId="urn:microsoft.com/office/officeart/2005/8/layout/orgChart1"/>
    <dgm:cxn modelId="{2EAB7CE8-6C84-4226-97E5-CBF7AF445C2D}" type="presParOf" srcId="{B5B4D643-005B-431E-88A9-7E8B45241463}" destId="{8B7799DF-AF18-4B20-B7B0-16D32B44A76C}" srcOrd="1" destOrd="0" presId="urn:microsoft.com/office/officeart/2005/8/layout/orgChart1"/>
    <dgm:cxn modelId="{BBA738E9-B17D-4F86-B064-825BEAACA82F}" type="presParOf" srcId="{2219EA99-77DE-4D0C-86EB-2A8F213967B8}" destId="{0CD77B83-A577-4D28-89FE-9EFD2DC8E3C8}" srcOrd="1" destOrd="0" presId="urn:microsoft.com/office/officeart/2005/8/layout/orgChart1"/>
    <dgm:cxn modelId="{60B2D94D-264A-44F5-A936-17AEFEAB7040}" type="presParOf" srcId="{2219EA99-77DE-4D0C-86EB-2A8F213967B8}" destId="{EA6C176F-26D7-4873-9300-738900789C9A}" srcOrd="2" destOrd="0" presId="urn:microsoft.com/office/officeart/2005/8/layout/orgChart1"/>
    <dgm:cxn modelId="{5BF5F102-14F6-4F1F-B75B-6BD3279688FE}" type="presParOf" srcId="{ECE19D10-020B-46E1-8EB1-CA76C60B6CA1}" destId="{5DF10C6D-6E53-4824-B870-875B8AF16F95}" srcOrd="2" destOrd="0" presId="urn:microsoft.com/office/officeart/2005/8/layout/orgChart1"/>
    <dgm:cxn modelId="{24F07CE3-525A-47C7-8428-743D47AB48F4}" type="presParOf" srcId="{ECE19D10-020B-46E1-8EB1-CA76C60B6CA1}" destId="{148CB674-F503-411B-9225-0849CC6290E0}" srcOrd="3" destOrd="0" presId="urn:microsoft.com/office/officeart/2005/8/layout/orgChart1"/>
    <dgm:cxn modelId="{8819B2DE-47C6-48E7-88FE-15236A27592F}" type="presParOf" srcId="{148CB674-F503-411B-9225-0849CC6290E0}" destId="{741378EC-EC54-415B-82D3-259F3FB04F3D}" srcOrd="0" destOrd="0" presId="urn:microsoft.com/office/officeart/2005/8/layout/orgChart1"/>
    <dgm:cxn modelId="{D82F84E4-F34B-4849-988B-7FA750F69BED}" type="presParOf" srcId="{741378EC-EC54-415B-82D3-259F3FB04F3D}" destId="{94672B4D-88C2-4E81-9B3B-D4EBC02ECBB5}" srcOrd="0" destOrd="0" presId="urn:microsoft.com/office/officeart/2005/8/layout/orgChart1"/>
    <dgm:cxn modelId="{87523733-6D6F-4D44-A0CB-BE35B4373495}" type="presParOf" srcId="{741378EC-EC54-415B-82D3-259F3FB04F3D}" destId="{29756B9B-32B8-4EB9-8FDD-A2C3D772AF38}" srcOrd="1" destOrd="0" presId="urn:microsoft.com/office/officeart/2005/8/layout/orgChart1"/>
    <dgm:cxn modelId="{8EF64E19-EE5E-4D1D-9AF5-EBDB8392146E}" type="presParOf" srcId="{148CB674-F503-411B-9225-0849CC6290E0}" destId="{F63EEA31-07D1-4D45-99C8-E1DDA053B14F}" srcOrd="1" destOrd="0" presId="urn:microsoft.com/office/officeart/2005/8/layout/orgChart1"/>
    <dgm:cxn modelId="{1476D32A-2ABF-4801-8CA6-968A0E9A7051}" type="presParOf" srcId="{148CB674-F503-411B-9225-0849CC6290E0}" destId="{CF5A78A6-7409-4158-9840-E429F324779F}" srcOrd="2" destOrd="0" presId="urn:microsoft.com/office/officeart/2005/8/layout/orgChart1"/>
    <dgm:cxn modelId="{229FAE57-EDE4-4F99-8BEE-E2532B3F8DD6}" type="presParOf" srcId="{ECE19D10-020B-46E1-8EB1-CA76C60B6CA1}" destId="{FF3FB394-3C03-47FB-898E-F9EDE7A448DB}" srcOrd="4" destOrd="0" presId="urn:microsoft.com/office/officeart/2005/8/layout/orgChart1"/>
    <dgm:cxn modelId="{1645B040-205A-4B6E-86FE-4F6EB17CF719}" type="presParOf" srcId="{ECE19D10-020B-46E1-8EB1-CA76C60B6CA1}" destId="{F592AE2F-E0A0-4440-B2BD-835AEB1F0C96}" srcOrd="5" destOrd="0" presId="urn:microsoft.com/office/officeart/2005/8/layout/orgChart1"/>
    <dgm:cxn modelId="{3D638AF1-D91B-4706-939A-E655BC605AEE}" type="presParOf" srcId="{F592AE2F-E0A0-4440-B2BD-835AEB1F0C96}" destId="{A00F8B10-5BC6-4855-9AE8-205EAAA7E2F1}" srcOrd="0" destOrd="0" presId="urn:microsoft.com/office/officeart/2005/8/layout/orgChart1"/>
    <dgm:cxn modelId="{F3994BC8-CB25-4A0F-9954-50BA0F141EED}" type="presParOf" srcId="{A00F8B10-5BC6-4855-9AE8-205EAAA7E2F1}" destId="{08665313-C5D7-4C47-9D81-974269764456}" srcOrd="0" destOrd="0" presId="urn:microsoft.com/office/officeart/2005/8/layout/orgChart1"/>
    <dgm:cxn modelId="{573292D5-678D-4447-9EAB-1A581FB0E823}" type="presParOf" srcId="{A00F8B10-5BC6-4855-9AE8-205EAAA7E2F1}" destId="{1819700F-C360-4769-9EE6-070EAC379B37}" srcOrd="1" destOrd="0" presId="urn:microsoft.com/office/officeart/2005/8/layout/orgChart1"/>
    <dgm:cxn modelId="{085469D0-BC1B-4344-92C1-13F646B28401}" type="presParOf" srcId="{F592AE2F-E0A0-4440-B2BD-835AEB1F0C96}" destId="{49F66B7C-E683-468E-91BC-A75614E01CB4}" srcOrd="1" destOrd="0" presId="urn:microsoft.com/office/officeart/2005/8/layout/orgChart1"/>
    <dgm:cxn modelId="{BBCA1189-F788-4316-9F7F-88FF203782B0}" type="presParOf" srcId="{F592AE2F-E0A0-4440-B2BD-835AEB1F0C96}" destId="{39C36763-CEB2-4C2F-995D-CAE1BCDAE64B}" srcOrd="2" destOrd="0" presId="urn:microsoft.com/office/officeart/2005/8/layout/orgChart1"/>
    <dgm:cxn modelId="{374BD52B-9B09-4DD0-BB67-37E2A7C4A873}" type="presParOf" srcId="{B94C5C49-D71A-4196-B886-CDACDDE4B9C9}" destId="{8A434121-847C-476F-982D-BA6162D273D2}" srcOrd="2" destOrd="0" presId="urn:microsoft.com/office/officeart/2005/8/layout/orgChart1"/>
    <dgm:cxn modelId="{1A6363A6-884C-430E-A767-9C979F360252}" type="presParOf" srcId="{F43C65E1-842F-4599-822C-F161B1A6FB4F}" destId="{F44CE8C8-616A-488B-9736-2CD07B778CDD}" srcOrd="2" destOrd="0" presId="urn:microsoft.com/office/officeart/2005/8/layout/orgChart1"/>
    <dgm:cxn modelId="{A22F14BA-20C9-412E-BBDA-0564A5A80955}" type="presParOf" srcId="{F43C65E1-842F-4599-822C-F161B1A6FB4F}" destId="{B2BE2202-9D6B-4348-AA5B-EA2054AA6625}" srcOrd="3" destOrd="0" presId="urn:microsoft.com/office/officeart/2005/8/layout/orgChart1"/>
    <dgm:cxn modelId="{D2EEB999-6065-4C85-9C61-934FD436D84F}" type="presParOf" srcId="{B2BE2202-9D6B-4348-AA5B-EA2054AA6625}" destId="{8EA177D7-9D6E-413C-9C8D-A9618FA6FB80}" srcOrd="0" destOrd="0" presId="urn:microsoft.com/office/officeart/2005/8/layout/orgChart1"/>
    <dgm:cxn modelId="{5E489CD5-4266-4A07-BEAB-E3F593E96C6B}" type="presParOf" srcId="{8EA177D7-9D6E-413C-9C8D-A9618FA6FB80}" destId="{2A14683E-0845-4ED5-83C2-D8425BFE3255}" srcOrd="0" destOrd="0" presId="urn:microsoft.com/office/officeart/2005/8/layout/orgChart1"/>
    <dgm:cxn modelId="{6CF19AEE-B749-4B10-BF6B-4ECA51B1CB33}" type="presParOf" srcId="{8EA177D7-9D6E-413C-9C8D-A9618FA6FB80}" destId="{89FC6DDF-9F34-4CA4-9731-83C9DDF51D13}" srcOrd="1" destOrd="0" presId="urn:microsoft.com/office/officeart/2005/8/layout/orgChart1"/>
    <dgm:cxn modelId="{C6B98366-B387-45B5-8576-88BC5B151103}" type="presParOf" srcId="{B2BE2202-9D6B-4348-AA5B-EA2054AA6625}" destId="{302E5500-76CC-44E6-83A7-01736D81515B}" srcOrd="1" destOrd="0" presId="urn:microsoft.com/office/officeart/2005/8/layout/orgChart1"/>
    <dgm:cxn modelId="{DCDC4401-F7B3-4ECC-B5A0-BBA6B148BA4D}" type="presParOf" srcId="{B2BE2202-9D6B-4348-AA5B-EA2054AA6625}" destId="{0884B48F-E64B-4E92-8047-11323EABE667}" srcOrd="2" destOrd="0" presId="urn:microsoft.com/office/officeart/2005/8/layout/orgChart1"/>
    <dgm:cxn modelId="{DED37CD5-27B6-414F-9B63-67920D189CA3}" type="presParOf" srcId="{F43C65E1-842F-4599-822C-F161B1A6FB4F}" destId="{F4E0C97C-1CB3-46DE-B6CA-DA16CA82A591}" srcOrd="4" destOrd="0" presId="urn:microsoft.com/office/officeart/2005/8/layout/orgChart1"/>
    <dgm:cxn modelId="{22FFFB7A-A4AB-4DD6-AAF2-E4481B2F92B4}" type="presParOf" srcId="{F43C65E1-842F-4599-822C-F161B1A6FB4F}" destId="{D503B341-59D0-4B3D-AE93-C7B05DAF97E6}" srcOrd="5" destOrd="0" presId="urn:microsoft.com/office/officeart/2005/8/layout/orgChart1"/>
    <dgm:cxn modelId="{5178A38D-CCA7-4241-BCD5-B1426DEC98FA}" type="presParOf" srcId="{D503B341-59D0-4B3D-AE93-C7B05DAF97E6}" destId="{23A75C20-CA96-4C59-838F-F9D5A18964E6}" srcOrd="0" destOrd="0" presId="urn:microsoft.com/office/officeart/2005/8/layout/orgChart1"/>
    <dgm:cxn modelId="{F7BCF13B-12AB-48DF-A090-3028506A5E6E}" type="presParOf" srcId="{23A75C20-CA96-4C59-838F-F9D5A18964E6}" destId="{E1FAEBF8-9506-413E-9424-C06AA0E0D860}" srcOrd="0" destOrd="0" presId="urn:microsoft.com/office/officeart/2005/8/layout/orgChart1"/>
    <dgm:cxn modelId="{FDD6D93E-26E4-4404-BEF7-BBDF2E678173}" type="presParOf" srcId="{23A75C20-CA96-4C59-838F-F9D5A18964E6}" destId="{28CFB94E-C5E1-4E25-896F-53EB70424C22}" srcOrd="1" destOrd="0" presId="urn:microsoft.com/office/officeart/2005/8/layout/orgChart1"/>
    <dgm:cxn modelId="{77801570-1A05-45E9-B427-B0887D55EDE9}" type="presParOf" srcId="{D503B341-59D0-4B3D-AE93-C7B05DAF97E6}" destId="{7BA01946-D7D1-4044-9E1D-694DBDE63C56}" srcOrd="1" destOrd="0" presId="urn:microsoft.com/office/officeart/2005/8/layout/orgChart1"/>
    <dgm:cxn modelId="{A018D2CB-6EF5-47BB-B9DA-E35D94DC151B}" type="presParOf" srcId="{7BA01946-D7D1-4044-9E1D-694DBDE63C56}" destId="{F7F807A4-898C-4A0C-8F54-F4E36EC674E5}" srcOrd="0" destOrd="0" presId="urn:microsoft.com/office/officeart/2005/8/layout/orgChart1"/>
    <dgm:cxn modelId="{CDD92EEC-5C58-4899-958B-4106D93DEBEF}" type="presParOf" srcId="{7BA01946-D7D1-4044-9E1D-694DBDE63C56}" destId="{4346C4B4-A1A4-4B91-808E-692A885E60FC}" srcOrd="1" destOrd="0" presId="urn:microsoft.com/office/officeart/2005/8/layout/orgChart1"/>
    <dgm:cxn modelId="{099139A9-E6DE-42FC-868E-C146F694CF56}" type="presParOf" srcId="{4346C4B4-A1A4-4B91-808E-692A885E60FC}" destId="{2B087D15-68D3-449A-B1D2-9E79E687201F}" srcOrd="0" destOrd="0" presId="urn:microsoft.com/office/officeart/2005/8/layout/orgChart1"/>
    <dgm:cxn modelId="{AB6DCE01-7C66-4BC9-BDE3-174E7853B128}" type="presParOf" srcId="{2B087D15-68D3-449A-B1D2-9E79E687201F}" destId="{F894CD5A-0D65-4A0B-B51F-8EE362683FB4}" srcOrd="0" destOrd="0" presId="urn:microsoft.com/office/officeart/2005/8/layout/orgChart1"/>
    <dgm:cxn modelId="{15657127-E87A-4B2D-A658-706A3016F41D}" type="presParOf" srcId="{2B087D15-68D3-449A-B1D2-9E79E687201F}" destId="{A774B7B5-192F-4348-9600-AAA7185D5817}" srcOrd="1" destOrd="0" presId="urn:microsoft.com/office/officeart/2005/8/layout/orgChart1"/>
    <dgm:cxn modelId="{733F0E2A-2649-4705-8646-3BC4F9DBAB67}" type="presParOf" srcId="{4346C4B4-A1A4-4B91-808E-692A885E60FC}" destId="{44C4073C-DCC1-479B-9F6E-BEC8CB69D5EA}" srcOrd="1" destOrd="0" presId="urn:microsoft.com/office/officeart/2005/8/layout/orgChart1"/>
    <dgm:cxn modelId="{0133F44A-C626-4E84-9530-ECDC27E436CC}" type="presParOf" srcId="{4346C4B4-A1A4-4B91-808E-692A885E60FC}" destId="{E373508F-87FB-4E1E-962E-DFA00993D047}" srcOrd="2" destOrd="0" presId="urn:microsoft.com/office/officeart/2005/8/layout/orgChart1"/>
    <dgm:cxn modelId="{2582306F-B4ED-4E96-BEC7-5CFB0E0531F5}" type="presParOf" srcId="{7BA01946-D7D1-4044-9E1D-694DBDE63C56}" destId="{49541720-3C5A-4F14-91AE-B707A543D9D8}" srcOrd="2" destOrd="0" presId="urn:microsoft.com/office/officeart/2005/8/layout/orgChart1"/>
    <dgm:cxn modelId="{52479549-6720-4D9D-9801-3CBABC79E441}" type="presParOf" srcId="{7BA01946-D7D1-4044-9E1D-694DBDE63C56}" destId="{397DBA36-FE1C-417C-9837-26D05340BB0D}" srcOrd="3" destOrd="0" presId="urn:microsoft.com/office/officeart/2005/8/layout/orgChart1"/>
    <dgm:cxn modelId="{D9B90C26-8D76-47AE-9802-97E628BC5E02}" type="presParOf" srcId="{397DBA36-FE1C-417C-9837-26D05340BB0D}" destId="{9F1BA657-C119-4C6C-825C-131587137E0F}" srcOrd="0" destOrd="0" presId="urn:microsoft.com/office/officeart/2005/8/layout/orgChart1"/>
    <dgm:cxn modelId="{A632BCCE-A6A4-4568-A2B8-3D37EBC022C5}" type="presParOf" srcId="{9F1BA657-C119-4C6C-825C-131587137E0F}" destId="{5CCDA470-A665-45C9-B0E8-5B12FEE990F0}" srcOrd="0" destOrd="0" presId="urn:microsoft.com/office/officeart/2005/8/layout/orgChart1"/>
    <dgm:cxn modelId="{6CA2D304-0571-4F5E-9A77-756508D5CC60}" type="presParOf" srcId="{9F1BA657-C119-4C6C-825C-131587137E0F}" destId="{837D1187-7B82-449B-B945-3DEFB63E6AF5}" srcOrd="1" destOrd="0" presId="urn:microsoft.com/office/officeart/2005/8/layout/orgChart1"/>
    <dgm:cxn modelId="{B7D96B6D-F944-4BBA-85B4-13F0131CEDF0}" type="presParOf" srcId="{397DBA36-FE1C-417C-9837-26D05340BB0D}" destId="{6D13168C-6C93-4228-843B-8118A98ADAC2}" srcOrd="1" destOrd="0" presId="urn:microsoft.com/office/officeart/2005/8/layout/orgChart1"/>
    <dgm:cxn modelId="{750B9191-9CD6-4B84-8DFF-6E3A692AF493}" type="presParOf" srcId="{397DBA36-FE1C-417C-9837-26D05340BB0D}" destId="{26701519-6FB4-43AD-9A40-91152BCA4FFD}" srcOrd="2" destOrd="0" presId="urn:microsoft.com/office/officeart/2005/8/layout/orgChart1"/>
    <dgm:cxn modelId="{8ACD12CB-690B-4A72-BB90-4E658026B17D}" type="presParOf" srcId="{7BA01946-D7D1-4044-9E1D-694DBDE63C56}" destId="{D50ECE4F-F9BA-47F6-9660-33C26C777761}" srcOrd="4" destOrd="0" presId="urn:microsoft.com/office/officeart/2005/8/layout/orgChart1"/>
    <dgm:cxn modelId="{C700E42D-FD92-496E-8DE6-C460F1811514}" type="presParOf" srcId="{7BA01946-D7D1-4044-9E1D-694DBDE63C56}" destId="{E2E11660-C23D-46C3-A141-E3A36A2DED46}" srcOrd="5" destOrd="0" presId="urn:microsoft.com/office/officeart/2005/8/layout/orgChart1"/>
    <dgm:cxn modelId="{5CA7BD1F-075F-423C-AA50-77150A3AF3CC}" type="presParOf" srcId="{E2E11660-C23D-46C3-A141-E3A36A2DED46}" destId="{DFE3741C-BAFD-4BF6-BCB2-F9AF8C82A43E}" srcOrd="0" destOrd="0" presId="urn:microsoft.com/office/officeart/2005/8/layout/orgChart1"/>
    <dgm:cxn modelId="{3F1A9581-14E0-4827-8797-156B90A4E3A6}" type="presParOf" srcId="{DFE3741C-BAFD-4BF6-BCB2-F9AF8C82A43E}" destId="{849E8FB0-5E10-467A-9166-EA01F37F5F9E}" srcOrd="0" destOrd="0" presId="urn:microsoft.com/office/officeart/2005/8/layout/orgChart1"/>
    <dgm:cxn modelId="{B83BF966-F7D9-4EF4-9E37-ED12980FD8B2}" type="presParOf" srcId="{DFE3741C-BAFD-4BF6-BCB2-F9AF8C82A43E}" destId="{F703493E-FAC5-4543-A2BD-3F370910B903}" srcOrd="1" destOrd="0" presId="urn:microsoft.com/office/officeart/2005/8/layout/orgChart1"/>
    <dgm:cxn modelId="{0F3EAD1B-4A05-4C39-A2CB-EFF5F04BF520}" type="presParOf" srcId="{E2E11660-C23D-46C3-A141-E3A36A2DED46}" destId="{E5063409-55CF-4FE3-97FE-C32A55DE3EA6}" srcOrd="1" destOrd="0" presId="urn:microsoft.com/office/officeart/2005/8/layout/orgChart1"/>
    <dgm:cxn modelId="{8865E948-1560-4B2E-9842-1894B43D5409}" type="presParOf" srcId="{E2E11660-C23D-46C3-A141-E3A36A2DED46}" destId="{1609556A-9C7B-4547-A3B7-F995D7395484}" srcOrd="2" destOrd="0" presId="urn:microsoft.com/office/officeart/2005/8/layout/orgChart1"/>
    <dgm:cxn modelId="{1465112B-E349-4194-818A-5A6DE10B0FBD}" type="presParOf" srcId="{D503B341-59D0-4B3D-AE93-C7B05DAF97E6}" destId="{8D19F3AB-9327-485D-AB14-F43759C0B007}" srcOrd="2" destOrd="0" presId="urn:microsoft.com/office/officeart/2005/8/layout/orgChart1"/>
    <dgm:cxn modelId="{60EDB8E4-BEA7-4A23-8F30-09A2B2E4B755}" type="presParOf" srcId="{A0E74C54-8939-4C1E-AAC6-E7F98C1E6B05}" destId="{A7CFE497-575F-45EC-83F6-6432694A278B}" srcOrd="2" destOrd="0" presId="urn:microsoft.com/office/officeart/2005/8/layout/orgChart1"/>
  </dgm:cxnLst>
  <dgm:bg/>
  <dgm:whole>
    <a:ln>
      <a:solidFill>
        <a:srgbClr val="FF000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3FB3B1-1A31-493C-A84F-2BE1417BF1F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E87A74-6BB2-4A02-8DC5-C07B1D4BC062}">
      <dgm:prSet phldrT="[Текст]"/>
      <dgm:spPr/>
      <dgm:t>
        <a:bodyPr/>
        <a:lstStyle/>
        <a:p>
          <a:r>
            <a:rPr lang="ru-RU" dirty="0" smtClean="0"/>
            <a:t>Какие кисломолочные продукты дети пьют дома?</a:t>
          </a:r>
          <a:endParaRPr lang="ru-RU" dirty="0"/>
        </a:p>
      </dgm:t>
    </dgm:pt>
    <dgm:pt modelId="{CF9303A5-79DB-4409-9761-BB163CF30300}" type="parTrans" cxnId="{F4403152-F40A-4026-8FC3-138437895910}">
      <dgm:prSet/>
      <dgm:spPr/>
      <dgm:t>
        <a:bodyPr/>
        <a:lstStyle/>
        <a:p>
          <a:endParaRPr lang="ru-RU"/>
        </a:p>
      </dgm:t>
    </dgm:pt>
    <dgm:pt modelId="{91531D92-3D5A-411F-BA7E-054CDD03CD7D}" type="sibTrans" cxnId="{F4403152-F40A-4026-8FC3-138437895910}">
      <dgm:prSet/>
      <dgm:spPr/>
      <dgm:t>
        <a:bodyPr/>
        <a:lstStyle/>
        <a:p>
          <a:endParaRPr lang="ru-RU"/>
        </a:p>
      </dgm:t>
    </dgm:pt>
    <dgm:pt modelId="{768ED750-3076-49FE-802F-C99E3FD0BD43}">
      <dgm:prSet phldrT="[Текст]"/>
      <dgm:spPr/>
      <dgm:t>
        <a:bodyPr/>
        <a:lstStyle/>
        <a:p>
          <a:r>
            <a:rPr lang="ru-RU" dirty="0" smtClean="0"/>
            <a:t>Попробовали </a:t>
          </a:r>
          <a:r>
            <a:rPr lang="ru-RU" dirty="0" err="1" smtClean="0"/>
            <a:t>бифилин</a:t>
          </a:r>
          <a:r>
            <a:rPr lang="ru-RU" dirty="0" smtClean="0"/>
            <a:t>, очень понравился!</a:t>
          </a:r>
          <a:endParaRPr lang="ru-RU" dirty="0"/>
        </a:p>
      </dgm:t>
    </dgm:pt>
    <dgm:pt modelId="{63A23507-FFCC-4109-AA5E-B339B41E58FD}" type="parTrans" cxnId="{EE9A127B-9D08-467B-816A-B9916167F999}">
      <dgm:prSet/>
      <dgm:spPr/>
      <dgm:t>
        <a:bodyPr/>
        <a:lstStyle/>
        <a:p>
          <a:endParaRPr lang="ru-RU"/>
        </a:p>
      </dgm:t>
    </dgm:pt>
    <dgm:pt modelId="{06490B0E-E99E-4367-B37A-D44AAE42A2C8}" type="sibTrans" cxnId="{EE9A127B-9D08-467B-816A-B9916167F999}">
      <dgm:prSet/>
      <dgm:spPr/>
      <dgm:t>
        <a:bodyPr/>
        <a:lstStyle/>
        <a:p>
          <a:endParaRPr lang="ru-RU"/>
        </a:p>
      </dgm:t>
    </dgm:pt>
    <dgm:pt modelId="{3FF9441D-E2A0-4BE2-9DEA-86CE2D04D014}">
      <dgm:prSet phldrT="[Текст]"/>
      <dgm:spPr/>
      <dgm:t>
        <a:bodyPr/>
        <a:lstStyle/>
        <a:p>
          <a:r>
            <a:rPr lang="ru-RU" dirty="0" smtClean="0"/>
            <a:t>Узнали всё про </a:t>
          </a:r>
          <a:r>
            <a:rPr lang="ru-RU" dirty="0" err="1" smtClean="0"/>
            <a:t>бифидобактерии</a:t>
          </a:r>
          <a:r>
            <a:rPr lang="ru-RU" dirty="0" smtClean="0"/>
            <a:t>.</a:t>
          </a:r>
          <a:endParaRPr lang="ru-RU" dirty="0"/>
        </a:p>
      </dgm:t>
    </dgm:pt>
    <dgm:pt modelId="{E163FCC0-184F-49E0-B8D0-2D2F066BA222}" type="parTrans" cxnId="{45CF4769-CA6E-4812-A37C-66279D81FB2C}">
      <dgm:prSet/>
      <dgm:spPr/>
      <dgm:t>
        <a:bodyPr/>
        <a:lstStyle/>
        <a:p>
          <a:endParaRPr lang="ru-RU"/>
        </a:p>
      </dgm:t>
    </dgm:pt>
    <dgm:pt modelId="{63091E84-162E-43A7-B4E2-0BC4FD6A28FC}" type="sibTrans" cxnId="{45CF4769-CA6E-4812-A37C-66279D81FB2C}">
      <dgm:prSet/>
      <dgm:spPr/>
      <dgm:t>
        <a:bodyPr/>
        <a:lstStyle/>
        <a:p>
          <a:endParaRPr lang="ru-RU"/>
        </a:p>
      </dgm:t>
    </dgm:pt>
    <dgm:pt modelId="{90233E2B-C8E4-4389-A024-CC56976EBE80}">
      <dgm:prSet phldrT="[Текст]"/>
      <dgm:spPr/>
      <dgm:t>
        <a:bodyPr/>
        <a:lstStyle/>
        <a:p>
          <a:r>
            <a:rPr lang="ru-RU" dirty="0" smtClean="0"/>
            <a:t>Уточнили, как получаются кисломолочные продукты.</a:t>
          </a:r>
          <a:endParaRPr lang="ru-RU" dirty="0"/>
        </a:p>
      </dgm:t>
    </dgm:pt>
    <dgm:pt modelId="{A5FA44C8-356E-4AB2-BD07-4DB81CB3AC50}" type="parTrans" cxnId="{B71AFDEA-548D-49F4-A7DB-BBC673D6CEC5}">
      <dgm:prSet/>
      <dgm:spPr/>
      <dgm:t>
        <a:bodyPr/>
        <a:lstStyle/>
        <a:p>
          <a:endParaRPr lang="ru-RU"/>
        </a:p>
      </dgm:t>
    </dgm:pt>
    <dgm:pt modelId="{2B7F821D-EAEF-41ED-89C1-75E0F59E10E5}" type="sibTrans" cxnId="{B71AFDEA-548D-49F4-A7DB-BBC673D6CEC5}">
      <dgm:prSet/>
      <dgm:spPr/>
      <dgm:t>
        <a:bodyPr/>
        <a:lstStyle/>
        <a:p>
          <a:endParaRPr lang="ru-RU"/>
        </a:p>
      </dgm:t>
    </dgm:pt>
    <dgm:pt modelId="{53F635A1-F63D-4F72-8329-F26F4E2FA637}">
      <dgm:prSet phldrT="[Текст]"/>
      <dgm:spPr/>
      <dgm:t>
        <a:bodyPr/>
        <a:lstStyle/>
        <a:p>
          <a:r>
            <a:rPr lang="ru-RU" dirty="0" smtClean="0"/>
            <a:t>Выяснили, что у каждого человека есть микрофлора. </a:t>
          </a:r>
          <a:endParaRPr lang="ru-RU" dirty="0"/>
        </a:p>
      </dgm:t>
    </dgm:pt>
    <dgm:pt modelId="{94E363F0-7C20-41E6-BB2D-254981F58A0F}" type="parTrans" cxnId="{27A3059C-EC10-4B67-8041-88F0C7652BD2}">
      <dgm:prSet/>
      <dgm:spPr/>
      <dgm:t>
        <a:bodyPr/>
        <a:lstStyle/>
        <a:p>
          <a:endParaRPr lang="ru-RU"/>
        </a:p>
      </dgm:t>
    </dgm:pt>
    <dgm:pt modelId="{12DBDA35-E8E0-4592-9CE8-9770B8242231}" type="sibTrans" cxnId="{27A3059C-EC10-4B67-8041-88F0C7652BD2}">
      <dgm:prSet/>
      <dgm:spPr/>
      <dgm:t>
        <a:bodyPr/>
        <a:lstStyle/>
        <a:p>
          <a:endParaRPr lang="ru-RU"/>
        </a:p>
      </dgm:t>
    </dgm:pt>
    <dgm:pt modelId="{4A30C5D3-0C57-4F27-B94D-81B7F1D64EA0}">
      <dgm:prSet phldrT="[Текст]"/>
      <dgm:spPr/>
      <dgm:t>
        <a:bodyPr/>
        <a:lstStyle/>
        <a:p>
          <a:r>
            <a:rPr lang="ru-RU" dirty="0" smtClean="0"/>
            <a:t>Запомнили, что у микрофлоры есть друзья и враги!</a:t>
          </a:r>
          <a:endParaRPr lang="ru-RU" dirty="0"/>
        </a:p>
      </dgm:t>
    </dgm:pt>
    <dgm:pt modelId="{284E4F1C-5AC8-405B-98BA-F5D2134B0B90}" type="parTrans" cxnId="{F46D7CE0-9B24-4B5E-B195-355FE75A4AF1}">
      <dgm:prSet/>
      <dgm:spPr/>
      <dgm:t>
        <a:bodyPr/>
        <a:lstStyle/>
        <a:p>
          <a:endParaRPr lang="ru-RU"/>
        </a:p>
      </dgm:t>
    </dgm:pt>
    <dgm:pt modelId="{330571CC-F5AC-4699-B2C0-3CDECFB9FBA1}" type="sibTrans" cxnId="{F46D7CE0-9B24-4B5E-B195-355FE75A4AF1}">
      <dgm:prSet/>
      <dgm:spPr/>
      <dgm:t>
        <a:bodyPr/>
        <a:lstStyle/>
        <a:p>
          <a:endParaRPr lang="ru-RU"/>
        </a:p>
      </dgm:t>
    </dgm:pt>
    <dgm:pt modelId="{B463DC03-8AF9-4347-A967-921448ED890D}" type="pres">
      <dgm:prSet presAssocID="{5B3FB3B1-1A31-493C-A84F-2BE1417BF1F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7E939D6-FEC9-44FD-87E8-3652500BB6A6}" type="pres">
      <dgm:prSet presAssocID="{9FE87A74-6BB2-4A02-8DC5-C07B1D4BC062}" presName="hierRoot1" presStyleCnt="0"/>
      <dgm:spPr/>
    </dgm:pt>
    <dgm:pt modelId="{625E0C12-82C9-49ED-84C8-FD0190902493}" type="pres">
      <dgm:prSet presAssocID="{9FE87A74-6BB2-4A02-8DC5-C07B1D4BC062}" presName="composite" presStyleCnt="0"/>
      <dgm:spPr/>
    </dgm:pt>
    <dgm:pt modelId="{B3D03863-0F5D-429C-9696-9EE927CFE64A}" type="pres">
      <dgm:prSet presAssocID="{9FE87A74-6BB2-4A02-8DC5-C07B1D4BC062}" presName="background" presStyleLbl="node0" presStyleIdx="0" presStyleCnt="1"/>
      <dgm:spPr/>
    </dgm:pt>
    <dgm:pt modelId="{ED84EAB6-14BA-43B2-8594-7305BA479F0F}" type="pres">
      <dgm:prSet presAssocID="{9FE87A74-6BB2-4A02-8DC5-C07B1D4BC062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30CF77-342C-4D69-8D63-31B30348770B}" type="pres">
      <dgm:prSet presAssocID="{9FE87A74-6BB2-4A02-8DC5-C07B1D4BC062}" presName="hierChild2" presStyleCnt="0"/>
      <dgm:spPr/>
    </dgm:pt>
    <dgm:pt modelId="{0CA751E1-29E9-4416-84CB-9F5DEDEAFFBE}" type="pres">
      <dgm:prSet presAssocID="{63A23507-FFCC-4109-AA5E-B339B41E58FD}" presName="Name10" presStyleLbl="parChTrans1D2" presStyleIdx="0" presStyleCnt="2"/>
      <dgm:spPr/>
      <dgm:t>
        <a:bodyPr/>
        <a:lstStyle/>
        <a:p>
          <a:endParaRPr lang="ru-RU"/>
        </a:p>
      </dgm:t>
    </dgm:pt>
    <dgm:pt modelId="{737579BE-C304-4A18-BAA4-6182A386830D}" type="pres">
      <dgm:prSet presAssocID="{768ED750-3076-49FE-802F-C99E3FD0BD43}" presName="hierRoot2" presStyleCnt="0"/>
      <dgm:spPr/>
    </dgm:pt>
    <dgm:pt modelId="{7746F19A-4A83-42DD-BAFA-67395344A8A8}" type="pres">
      <dgm:prSet presAssocID="{768ED750-3076-49FE-802F-C99E3FD0BD43}" presName="composite2" presStyleCnt="0"/>
      <dgm:spPr/>
    </dgm:pt>
    <dgm:pt modelId="{F51D566D-E7F8-4684-B00F-5F13642BA352}" type="pres">
      <dgm:prSet presAssocID="{768ED750-3076-49FE-802F-C99E3FD0BD43}" presName="background2" presStyleLbl="node2" presStyleIdx="0" presStyleCnt="2"/>
      <dgm:spPr/>
    </dgm:pt>
    <dgm:pt modelId="{2F3279EC-6F04-4B22-8E2E-5E2815DFCBFD}" type="pres">
      <dgm:prSet presAssocID="{768ED750-3076-49FE-802F-C99E3FD0BD43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0BB9EB-8C6F-4C66-AB82-925CD19C4A11}" type="pres">
      <dgm:prSet presAssocID="{768ED750-3076-49FE-802F-C99E3FD0BD43}" presName="hierChild3" presStyleCnt="0"/>
      <dgm:spPr/>
    </dgm:pt>
    <dgm:pt modelId="{6EC254E9-4D13-402C-80F1-31ECFB3A5F74}" type="pres">
      <dgm:prSet presAssocID="{E163FCC0-184F-49E0-B8D0-2D2F066BA222}" presName="Name17" presStyleLbl="parChTrans1D3" presStyleIdx="0" presStyleCnt="3"/>
      <dgm:spPr/>
      <dgm:t>
        <a:bodyPr/>
        <a:lstStyle/>
        <a:p>
          <a:endParaRPr lang="ru-RU"/>
        </a:p>
      </dgm:t>
    </dgm:pt>
    <dgm:pt modelId="{142E2811-B9C9-4BC9-BAFE-E8C3A48C280C}" type="pres">
      <dgm:prSet presAssocID="{3FF9441D-E2A0-4BE2-9DEA-86CE2D04D014}" presName="hierRoot3" presStyleCnt="0"/>
      <dgm:spPr/>
    </dgm:pt>
    <dgm:pt modelId="{4E9C7DC7-8FAC-48F1-97DC-65AF45DB1F36}" type="pres">
      <dgm:prSet presAssocID="{3FF9441D-E2A0-4BE2-9DEA-86CE2D04D014}" presName="composite3" presStyleCnt="0"/>
      <dgm:spPr/>
    </dgm:pt>
    <dgm:pt modelId="{2D996ABC-B863-4D6D-B3F7-B2EB84367908}" type="pres">
      <dgm:prSet presAssocID="{3FF9441D-E2A0-4BE2-9DEA-86CE2D04D014}" presName="background3" presStyleLbl="node3" presStyleIdx="0" presStyleCnt="3"/>
      <dgm:spPr/>
    </dgm:pt>
    <dgm:pt modelId="{DC07EA3A-94CF-499F-B4E4-F63BC1430FA8}" type="pres">
      <dgm:prSet presAssocID="{3FF9441D-E2A0-4BE2-9DEA-86CE2D04D014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0FDB89-C961-40F4-95D4-FD460131D15F}" type="pres">
      <dgm:prSet presAssocID="{3FF9441D-E2A0-4BE2-9DEA-86CE2D04D014}" presName="hierChild4" presStyleCnt="0"/>
      <dgm:spPr/>
    </dgm:pt>
    <dgm:pt modelId="{AF36B93E-CEE3-4506-9AA8-D8ED533B56AE}" type="pres">
      <dgm:prSet presAssocID="{A5FA44C8-356E-4AB2-BD07-4DB81CB3AC50}" presName="Name17" presStyleLbl="parChTrans1D3" presStyleIdx="1" presStyleCnt="3"/>
      <dgm:spPr/>
      <dgm:t>
        <a:bodyPr/>
        <a:lstStyle/>
        <a:p>
          <a:endParaRPr lang="ru-RU"/>
        </a:p>
      </dgm:t>
    </dgm:pt>
    <dgm:pt modelId="{A8A7774A-81CF-4147-B2A0-510B89BDFFDB}" type="pres">
      <dgm:prSet presAssocID="{90233E2B-C8E4-4389-A024-CC56976EBE80}" presName="hierRoot3" presStyleCnt="0"/>
      <dgm:spPr/>
    </dgm:pt>
    <dgm:pt modelId="{F381F23B-F82E-4387-8303-D0B0F60925F2}" type="pres">
      <dgm:prSet presAssocID="{90233E2B-C8E4-4389-A024-CC56976EBE80}" presName="composite3" presStyleCnt="0"/>
      <dgm:spPr/>
    </dgm:pt>
    <dgm:pt modelId="{94F210B1-9D65-4906-B5CA-A55394EFFF0D}" type="pres">
      <dgm:prSet presAssocID="{90233E2B-C8E4-4389-A024-CC56976EBE80}" presName="background3" presStyleLbl="node3" presStyleIdx="1" presStyleCnt="3"/>
      <dgm:spPr/>
    </dgm:pt>
    <dgm:pt modelId="{E8069993-1474-43E8-A17A-C700F869BEF2}" type="pres">
      <dgm:prSet presAssocID="{90233E2B-C8E4-4389-A024-CC56976EBE80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062F96-731D-4AA3-811E-B3872FEEB989}" type="pres">
      <dgm:prSet presAssocID="{90233E2B-C8E4-4389-A024-CC56976EBE80}" presName="hierChild4" presStyleCnt="0"/>
      <dgm:spPr/>
    </dgm:pt>
    <dgm:pt modelId="{84FF9A91-8E75-4C2C-81BC-F309886B0A16}" type="pres">
      <dgm:prSet presAssocID="{94E363F0-7C20-41E6-BB2D-254981F58A0F}" presName="Name10" presStyleLbl="parChTrans1D2" presStyleIdx="1" presStyleCnt="2"/>
      <dgm:spPr/>
      <dgm:t>
        <a:bodyPr/>
        <a:lstStyle/>
        <a:p>
          <a:endParaRPr lang="ru-RU"/>
        </a:p>
      </dgm:t>
    </dgm:pt>
    <dgm:pt modelId="{F87677F6-A1A0-4B70-94B8-DEC11E4945D9}" type="pres">
      <dgm:prSet presAssocID="{53F635A1-F63D-4F72-8329-F26F4E2FA637}" presName="hierRoot2" presStyleCnt="0"/>
      <dgm:spPr/>
    </dgm:pt>
    <dgm:pt modelId="{A7F042C9-665F-4C3F-9513-F4E0AF5C3552}" type="pres">
      <dgm:prSet presAssocID="{53F635A1-F63D-4F72-8329-F26F4E2FA637}" presName="composite2" presStyleCnt="0"/>
      <dgm:spPr/>
    </dgm:pt>
    <dgm:pt modelId="{D04F5CB7-79F5-422B-9B6A-DA8692925DEA}" type="pres">
      <dgm:prSet presAssocID="{53F635A1-F63D-4F72-8329-F26F4E2FA637}" presName="background2" presStyleLbl="node2" presStyleIdx="1" presStyleCnt="2"/>
      <dgm:spPr/>
    </dgm:pt>
    <dgm:pt modelId="{03C6AE81-F17D-4DEA-BC84-AF74450AA4DD}" type="pres">
      <dgm:prSet presAssocID="{53F635A1-F63D-4F72-8329-F26F4E2FA637}" presName="text2" presStyleLbl="fgAcc2" presStyleIdx="1" presStyleCnt="2" custLinFactNeighborX="-284" custLinFactNeighborY="129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247963-6A09-462E-8913-14EC39D9283E}" type="pres">
      <dgm:prSet presAssocID="{53F635A1-F63D-4F72-8329-F26F4E2FA637}" presName="hierChild3" presStyleCnt="0"/>
      <dgm:spPr/>
    </dgm:pt>
    <dgm:pt modelId="{31506C6A-6085-4035-9CA1-2E61C2CBC247}" type="pres">
      <dgm:prSet presAssocID="{284E4F1C-5AC8-405B-98BA-F5D2134B0B90}" presName="Name17" presStyleLbl="parChTrans1D3" presStyleIdx="2" presStyleCnt="3"/>
      <dgm:spPr/>
      <dgm:t>
        <a:bodyPr/>
        <a:lstStyle/>
        <a:p>
          <a:endParaRPr lang="ru-RU"/>
        </a:p>
      </dgm:t>
    </dgm:pt>
    <dgm:pt modelId="{A4963CCB-A606-4503-9D23-E69447FA3CF2}" type="pres">
      <dgm:prSet presAssocID="{4A30C5D3-0C57-4F27-B94D-81B7F1D64EA0}" presName="hierRoot3" presStyleCnt="0"/>
      <dgm:spPr/>
    </dgm:pt>
    <dgm:pt modelId="{45BEF73B-B7CE-41A0-8768-052C92CE538C}" type="pres">
      <dgm:prSet presAssocID="{4A30C5D3-0C57-4F27-B94D-81B7F1D64EA0}" presName="composite3" presStyleCnt="0"/>
      <dgm:spPr/>
    </dgm:pt>
    <dgm:pt modelId="{68001E42-AF3E-419B-A727-1986F5EE1DB2}" type="pres">
      <dgm:prSet presAssocID="{4A30C5D3-0C57-4F27-B94D-81B7F1D64EA0}" presName="background3" presStyleLbl="node3" presStyleIdx="2" presStyleCnt="3"/>
      <dgm:spPr/>
    </dgm:pt>
    <dgm:pt modelId="{5B24E002-726E-44CF-8918-9CE9BC9A2CEA}" type="pres">
      <dgm:prSet presAssocID="{4A30C5D3-0C57-4F27-B94D-81B7F1D64EA0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CB175D-6E08-4DB4-80A5-7D48E3915F73}" type="pres">
      <dgm:prSet presAssocID="{4A30C5D3-0C57-4F27-B94D-81B7F1D64EA0}" presName="hierChild4" presStyleCnt="0"/>
      <dgm:spPr/>
    </dgm:pt>
  </dgm:ptLst>
  <dgm:cxnLst>
    <dgm:cxn modelId="{4B621B15-3998-4E6F-9008-B96620E73681}" type="presOf" srcId="{53F635A1-F63D-4F72-8329-F26F4E2FA637}" destId="{03C6AE81-F17D-4DEA-BC84-AF74450AA4DD}" srcOrd="0" destOrd="0" presId="urn:microsoft.com/office/officeart/2005/8/layout/hierarchy1"/>
    <dgm:cxn modelId="{F3BC5A95-DF2A-4DBE-A06C-DCBC9C91D0DE}" type="presOf" srcId="{A5FA44C8-356E-4AB2-BD07-4DB81CB3AC50}" destId="{AF36B93E-CEE3-4506-9AA8-D8ED533B56AE}" srcOrd="0" destOrd="0" presId="urn:microsoft.com/office/officeart/2005/8/layout/hierarchy1"/>
    <dgm:cxn modelId="{B71AFDEA-548D-49F4-A7DB-BBC673D6CEC5}" srcId="{768ED750-3076-49FE-802F-C99E3FD0BD43}" destId="{90233E2B-C8E4-4389-A024-CC56976EBE80}" srcOrd="1" destOrd="0" parTransId="{A5FA44C8-356E-4AB2-BD07-4DB81CB3AC50}" sibTransId="{2B7F821D-EAEF-41ED-89C1-75E0F59E10E5}"/>
    <dgm:cxn modelId="{F46D7CE0-9B24-4B5E-B195-355FE75A4AF1}" srcId="{53F635A1-F63D-4F72-8329-F26F4E2FA637}" destId="{4A30C5D3-0C57-4F27-B94D-81B7F1D64EA0}" srcOrd="0" destOrd="0" parTransId="{284E4F1C-5AC8-405B-98BA-F5D2134B0B90}" sibTransId="{330571CC-F5AC-4699-B2C0-3CDECFB9FBA1}"/>
    <dgm:cxn modelId="{E755D39F-788B-4286-B663-667187EB0C0D}" type="presOf" srcId="{4A30C5D3-0C57-4F27-B94D-81B7F1D64EA0}" destId="{5B24E002-726E-44CF-8918-9CE9BC9A2CEA}" srcOrd="0" destOrd="0" presId="urn:microsoft.com/office/officeart/2005/8/layout/hierarchy1"/>
    <dgm:cxn modelId="{7C680606-A90A-4D9B-9E0B-C13E0554CEFA}" type="presOf" srcId="{768ED750-3076-49FE-802F-C99E3FD0BD43}" destId="{2F3279EC-6F04-4B22-8E2E-5E2815DFCBFD}" srcOrd="0" destOrd="0" presId="urn:microsoft.com/office/officeart/2005/8/layout/hierarchy1"/>
    <dgm:cxn modelId="{F6D9EE9D-3488-4C1D-8353-760E0575960D}" type="presOf" srcId="{E163FCC0-184F-49E0-B8D0-2D2F066BA222}" destId="{6EC254E9-4D13-402C-80F1-31ECFB3A5F74}" srcOrd="0" destOrd="0" presId="urn:microsoft.com/office/officeart/2005/8/layout/hierarchy1"/>
    <dgm:cxn modelId="{A6C9D447-56F0-4DDF-9D5A-16675318018A}" type="presOf" srcId="{3FF9441D-E2A0-4BE2-9DEA-86CE2D04D014}" destId="{DC07EA3A-94CF-499F-B4E4-F63BC1430FA8}" srcOrd="0" destOrd="0" presId="urn:microsoft.com/office/officeart/2005/8/layout/hierarchy1"/>
    <dgm:cxn modelId="{EE9A127B-9D08-467B-816A-B9916167F999}" srcId="{9FE87A74-6BB2-4A02-8DC5-C07B1D4BC062}" destId="{768ED750-3076-49FE-802F-C99E3FD0BD43}" srcOrd="0" destOrd="0" parTransId="{63A23507-FFCC-4109-AA5E-B339B41E58FD}" sibTransId="{06490B0E-E99E-4367-B37A-D44AAE42A2C8}"/>
    <dgm:cxn modelId="{45CF4769-CA6E-4812-A37C-66279D81FB2C}" srcId="{768ED750-3076-49FE-802F-C99E3FD0BD43}" destId="{3FF9441D-E2A0-4BE2-9DEA-86CE2D04D014}" srcOrd="0" destOrd="0" parTransId="{E163FCC0-184F-49E0-B8D0-2D2F066BA222}" sibTransId="{63091E84-162E-43A7-B4E2-0BC4FD6A28FC}"/>
    <dgm:cxn modelId="{F9BBF398-3050-4290-8D33-94BDAD670824}" type="presOf" srcId="{9FE87A74-6BB2-4A02-8DC5-C07B1D4BC062}" destId="{ED84EAB6-14BA-43B2-8594-7305BA479F0F}" srcOrd="0" destOrd="0" presId="urn:microsoft.com/office/officeart/2005/8/layout/hierarchy1"/>
    <dgm:cxn modelId="{A7044ECA-2692-4471-9B7E-845B29453548}" type="presOf" srcId="{90233E2B-C8E4-4389-A024-CC56976EBE80}" destId="{E8069993-1474-43E8-A17A-C700F869BEF2}" srcOrd="0" destOrd="0" presId="urn:microsoft.com/office/officeart/2005/8/layout/hierarchy1"/>
    <dgm:cxn modelId="{F4403152-F40A-4026-8FC3-138437895910}" srcId="{5B3FB3B1-1A31-493C-A84F-2BE1417BF1F6}" destId="{9FE87A74-6BB2-4A02-8DC5-C07B1D4BC062}" srcOrd="0" destOrd="0" parTransId="{CF9303A5-79DB-4409-9761-BB163CF30300}" sibTransId="{91531D92-3D5A-411F-BA7E-054CDD03CD7D}"/>
    <dgm:cxn modelId="{3A3DB134-E6E8-4F30-AE17-1D7643D59ADB}" type="presOf" srcId="{94E363F0-7C20-41E6-BB2D-254981F58A0F}" destId="{84FF9A91-8E75-4C2C-81BC-F309886B0A16}" srcOrd="0" destOrd="0" presId="urn:microsoft.com/office/officeart/2005/8/layout/hierarchy1"/>
    <dgm:cxn modelId="{B8DE1498-6268-4B1A-BECA-F31C7BB8FDC1}" type="presOf" srcId="{5B3FB3B1-1A31-493C-A84F-2BE1417BF1F6}" destId="{B463DC03-8AF9-4347-A967-921448ED890D}" srcOrd="0" destOrd="0" presId="urn:microsoft.com/office/officeart/2005/8/layout/hierarchy1"/>
    <dgm:cxn modelId="{DBAF9FA7-327F-4526-868A-270028CA7A29}" type="presOf" srcId="{63A23507-FFCC-4109-AA5E-B339B41E58FD}" destId="{0CA751E1-29E9-4416-84CB-9F5DEDEAFFBE}" srcOrd="0" destOrd="0" presId="urn:microsoft.com/office/officeart/2005/8/layout/hierarchy1"/>
    <dgm:cxn modelId="{15BC75D5-C358-4B81-8AC6-2BADE5263921}" type="presOf" srcId="{284E4F1C-5AC8-405B-98BA-F5D2134B0B90}" destId="{31506C6A-6085-4035-9CA1-2E61C2CBC247}" srcOrd="0" destOrd="0" presId="urn:microsoft.com/office/officeart/2005/8/layout/hierarchy1"/>
    <dgm:cxn modelId="{27A3059C-EC10-4B67-8041-88F0C7652BD2}" srcId="{9FE87A74-6BB2-4A02-8DC5-C07B1D4BC062}" destId="{53F635A1-F63D-4F72-8329-F26F4E2FA637}" srcOrd="1" destOrd="0" parTransId="{94E363F0-7C20-41E6-BB2D-254981F58A0F}" sibTransId="{12DBDA35-E8E0-4592-9CE8-9770B8242231}"/>
    <dgm:cxn modelId="{051AE3EF-B726-4698-BF8D-35D09469D1D4}" type="presParOf" srcId="{B463DC03-8AF9-4347-A967-921448ED890D}" destId="{A7E939D6-FEC9-44FD-87E8-3652500BB6A6}" srcOrd="0" destOrd="0" presId="urn:microsoft.com/office/officeart/2005/8/layout/hierarchy1"/>
    <dgm:cxn modelId="{CA8543BD-6E42-4048-A4CC-981FA1C8B5DD}" type="presParOf" srcId="{A7E939D6-FEC9-44FD-87E8-3652500BB6A6}" destId="{625E0C12-82C9-49ED-84C8-FD0190902493}" srcOrd="0" destOrd="0" presId="urn:microsoft.com/office/officeart/2005/8/layout/hierarchy1"/>
    <dgm:cxn modelId="{06A2BDA1-AA66-41E9-A415-B766049B15B5}" type="presParOf" srcId="{625E0C12-82C9-49ED-84C8-FD0190902493}" destId="{B3D03863-0F5D-429C-9696-9EE927CFE64A}" srcOrd="0" destOrd="0" presId="urn:microsoft.com/office/officeart/2005/8/layout/hierarchy1"/>
    <dgm:cxn modelId="{B75CD81E-32CC-4013-B1C0-85D8C6864D17}" type="presParOf" srcId="{625E0C12-82C9-49ED-84C8-FD0190902493}" destId="{ED84EAB6-14BA-43B2-8594-7305BA479F0F}" srcOrd="1" destOrd="0" presId="urn:microsoft.com/office/officeart/2005/8/layout/hierarchy1"/>
    <dgm:cxn modelId="{1A5ED20C-A157-4E3B-921A-E2B35BADC086}" type="presParOf" srcId="{A7E939D6-FEC9-44FD-87E8-3652500BB6A6}" destId="{9A30CF77-342C-4D69-8D63-31B30348770B}" srcOrd="1" destOrd="0" presId="urn:microsoft.com/office/officeart/2005/8/layout/hierarchy1"/>
    <dgm:cxn modelId="{A544B357-C900-48ED-A045-1BB6836C3C8F}" type="presParOf" srcId="{9A30CF77-342C-4D69-8D63-31B30348770B}" destId="{0CA751E1-29E9-4416-84CB-9F5DEDEAFFBE}" srcOrd="0" destOrd="0" presId="urn:microsoft.com/office/officeart/2005/8/layout/hierarchy1"/>
    <dgm:cxn modelId="{543A4FB4-5EAB-495F-B54C-F7F523648F4B}" type="presParOf" srcId="{9A30CF77-342C-4D69-8D63-31B30348770B}" destId="{737579BE-C304-4A18-BAA4-6182A386830D}" srcOrd="1" destOrd="0" presId="urn:microsoft.com/office/officeart/2005/8/layout/hierarchy1"/>
    <dgm:cxn modelId="{AC41BB11-2CC4-4D3B-8697-FE28664BFF14}" type="presParOf" srcId="{737579BE-C304-4A18-BAA4-6182A386830D}" destId="{7746F19A-4A83-42DD-BAFA-67395344A8A8}" srcOrd="0" destOrd="0" presId="urn:microsoft.com/office/officeart/2005/8/layout/hierarchy1"/>
    <dgm:cxn modelId="{33F5C9AD-8EF3-470E-925D-2B8468BC5D23}" type="presParOf" srcId="{7746F19A-4A83-42DD-BAFA-67395344A8A8}" destId="{F51D566D-E7F8-4684-B00F-5F13642BA352}" srcOrd="0" destOrd="0" presId="urn:microsoft.com/office/officeart/2005/8/layout/hierarchy1"/>
    <dgm:cxn modelId="{55530E38-0B0D-4C94-B290-0947D1FBD677}" type="presParOf" srcId="{7746F19A-4A83-42DD-BAFA-67395344A8A8}" destId="{2F3279EC-6F04-4B22-8E2E-5E2815DFCBFD}" srcOrd="1" destOrd="0" presId="urn:microsoft.com/office/officeart/2005/8/layout/hierarchy1"/>
    <dgm:cxn modelId="{2880DE45-DD78-485B-83ED-75216D97FEA2}" type="presParOf" srcId="{737579BE-C304-4A18-BAA4-6182A386830D}" destId="{4A0BB9EB-8C6F-4C66-AB82-925CD19C4A11}" srcOrd="1" destOrd="0" presId="urn:microsoft.com/office/officeart/2005/8/layout/hierarchy1"/>
    <dgm:cxn modelId="{91339958-4DB5-40EE-94D7-E2B4C5249F73}" type="presParOf" srcId="{4A0BB9EB-8C6F-4C66-AB82-925CD19C4A11}" destId="{6EC254E9-4D13-402C-80F1-31ECFB3A5F74}" srcOrd="0" destOrd="0" presId="urn:microsoft.com/office/officeart/2005/8/layout/hierarchy1"/>
    <dgm:cxn modelId="{781E9199-B98C-4F16-B592-8CA7FF66F8D8}" type="presParOf" srcId="{4A0BB9EB-8C6F-4C66-AB82-925CD19C4A11}" destId="{142E2811-B9C9-4BC9-BAFE-E8C3A48C280C}" srcOrd="1" destOrd="0" presId="urn:microsoft.com/office/officeart/2005/8/layout/hierarchy1"/>
    <dgm:cxn modelId="{CE89CE04-A966-4A6D-8FB4-0A3081EF382D}" type="presParOf" srcId="{142E2811-B9C9-4BC9-BAFE-E8C3A48C280C}" destId="{4E9C7DC7-8FAC-48F1-97DC-65AF45DB1F36}" srcOrd="0" destOrd="0" presId="urn:microsoft.com/office/officeart/2005/8/layout/hierarchy1"/>
    <dgm:cxn modelId="{5E479C0D-2CBF-498B-8431-503453F28B6D}" type="presParOf" srcId="{4E9C7DC7-8FAC-48F1-97DC-65AF45DB1F36}" destId="{2D996ABC-B863-4D6D-B3F7-B2EB84367908}" srcOrd="0" destOrd="0" presId="urn:microsoft.com/office/officeart/2005/8/layout/hierarchy1"/>
    <dgm:cxn modelId="{5288F889-DB33-4794-97F7-4B716DB8F7A8}" type="presParOf" srcId="{4E9C7DC7-8FAC-48F1-97DC-65AF45DB1F36}" destId="{DC07EA3A-94CF-499F-B4E4-F63BC1430FA8}" srcOrd="1" destOrd="0" presId="urn:microsoft.com/office/officeart/2005/8/layout/hierarchy1"/>
    <dgm:cxn modelId="{84BE3DDC-2397-49E0-AD1B-DB4782A2B73C}" type="presParOf" srcId="{142E2811-B9C9-4BC9-BAFE-E8C3A48C280C}" destId="{520FDB89-C961-40F4-95D4-FD460131D15F}" srcOrd="1" destOrd="0" presId="urn:microsoft.com/office/officeart/2005/8/layout/hierarchy1"/>
    <dgm:cxn modelId="{18DFD99C-2FAC-48FA-87CD-B398D4F55E5C}" type="presParOf" srcId="{4A0BB9EB-8C6F-4C66-AB82-925CD19C4A11}" destId="{AF36B93E-CEE3-4506-9AA8-D8ED533B56AE}" srcOrd="2" destOrd="0" presId="urn:microsoft.com/office/officeart/2005/8/layout/hierarchy1"/>
    <dgm:cxn modelId="{44B0B2BB-BA01-412E-90FC-74BB1A9309F7}" type="presParOf" srcId="{4A0BB9EB-8C6F-4C66-AB82-925CD19C4A11}" destId="{A8A7774A-81CF-4147-B2A0-510B89BDFFDB}" srcOrd="3" destOrd="0" presId="urn:microsoft.com/office/officeart/2005/8/layout/hierarchy1"/>
    <dgm:cxn modelId="{F9121E73-AD98-42CC-8FAC-85DB365EFFC9}" type="presParOf" srcId="{A8A7774A-81CF-4147-B2A0-510B89BDFFDB}" destId="{F381F23B-F82E-4387-8303-D0B0F60925F2}" srcOrd="0" destOrd="0" presId="urn:microsoft.com/office/officeart/2005/8/layout/hierarchy1"/>
    <dgm:cxn modelId="{42A77CF9-32E5-44E1-964F-E5447339B625}" type="presParOf" srcId="{F381F23B-F82E-4387-8303-D0B0F60925F2}" destId="{94F210B1-9D65-4906-B5CA-A55394EFFF0D}" srcOrd="0" destOrd="0" presId="urn:microsoft.com/office/officeart/2005/8/layout/hierarchy1"/>
    <dgm:cxn modelId="{98F17B86-F9DC-4A06-B632-039A6364D212}" type="presParOf" srcId="{F381F23B-F82E-4387-8303-D0B0F60925F2}" destId="{E8069993-1474-43E8-A17A-C700F869BEF2}" srcOrd="1" destOrd="0" presId="urn:microsoft.com/office/officeart/2005/8/layout/hierarchy1"/>
    <dgm:cxn modelId="{727E8961-3178-48F0-82E0-55ED8E865D50}" type="presParOf" srcId="{A8A7774A-81CF-4147-B2A0-510B89BDFFDB}" destId="{24062F96-731D-4AA3-811E-B3872FEEB989}" srcOrd="1" destOrd="0" presId="urn:microsoft.com/office/officeart/2005/8/layout/hierarchy1"/>
    <dgm:cxn modelId="{DC5B11DD-85B9-4B1F-9C16-2AC32A42A0A9}" type="presParOf" srcId="{9A30CF77-342C-4D69-8D63-31B30348770B}" destId="{84FF9A91-8E75-4C2C-81BC-F309886B0A16}" srcOrd="2" destOrd="0" presId="urn:microsoft.com/office/officeart/2005/8/layout/hierarchy1"/>
    <dgm:cxn modelId="{1E46B8E0-D862-45C9-83A2-D116A851F58C}" type="presParOf" srcId="{9A30CF77-342C-4D69-8D63-31B30348770B}" destId="{F87677F6-A1A0-4B70-94B8-DEC11E4945D9}" srcOrd="3" destOrd="0" presId="urn:microsoft.com/office/officeart/2005/8/layout/hierarchy1"/>
    <dgm:cxn modelId="{ABFDE031-D628-4ED7-B628-7ED969B3F479}" type="presParOf" srcId="{F87677F6-A1A0-4B70-94B8-DEC11E4945D9}" destId="{A7F042C9-665F-4C3F-9513-F4E0AF5C3552}" srcOrd="0" destOrd="0" presId="urn:microsoft.com/office/officeart/2005/8/layout/hierarchy1"/>
    <dgm:cxn modelId="{ADB891EC-E673-4167-9908-83A66FA0FDA7}" type="presParOf" srcId="{A7F042C9-665F-4C3F-9513-F4E0AF5C3552}" destId="{D04F5CB7-79F5-422B-9B6A-DA8692925DEA}" srcOrd="0" destOrd="0" presId="urn:microsoft.com/office/officeart/2005/8/layout/hierarchy1"/>
    <dgm:cxn modelId="{CEEC6890-CE4F-4935-B963-B57F6D749524}" type="presParOf" srcId="{A7F042C9-665F-4C3F-9513-F4E0AF5C3552}" destId="{03C6AE81-F17D-4DEA-BC84-AF74450AA4DD}" srcOrd="1" destOrd="0" presId="urn:microsoft.com/office/officeart/2005/8/layout/hierarchy1"/>
    <dgm:cxn modelId="{CCE4E21A-FD77-4E6C-9FD3-F2E8C542E224}" type="presParOf" srcId="{F87677F6-A1A0-4B70-94B8-DEC11E4945D9}" destId="{32247963-6A09-462E-8913-14EC39D9283E}" srcOrd="1" destOrd="0" presId="urn:microsoft.com/office/officeart/2005/8/layout/hierarchy1"/>
    <dgm:cxn modelId="{91071D2C-1459-405D-9A9E-2BA49489AEB8}" type="presParOf" srcId="{32247963-6A09-462E-8913-14EC39D9283E}" destId="{31506C6A-6085-4035-9CA1-2E61C2CBC247}" srcOrd="0" destOrd="0" presId="urn:microsoft.com/office/officeart/2005/8/layout/hierarchy1"/>
    <dgm:cxn modelId="{E24B523F-8198-4282-8202-D748C13FE1E2}" type="presParOf" srcId="{32247963-6A09-462E-8913-14EC39D9283E}" destId="{A4963CCB-A606-4503-9D23-E69447FA3CF2}" srcOrd="1" destOrd="0" presId="urn:microsoft.com/office/officeart/2005/8/layout/hierarchy1"/>
    <dgm:cxn modelId="{47F22F0E-2411-44D5-98A8-A4F601BCBA21}" type="presParOf" srcId="{A4963CCB-A606-4503-9D23-E69447FA3CF2}" destId="{45BEF73B-B7CE-41A0-8768-052C92CE538C}" srcOrd="0" destOrd="0" presId="urn:microsoft.com/office/officeart/2005/8/layout/hierarchy1"/>
    <dgm:cxn modelId="{3FEC377A-4807-46BA-8C32-3D91EAC4D7D5}" type="presParOf" srcId="{45BEF73B-B7CE-41A0-8768-052C92CE538C}" destId="{68001E42-AF3E-419B-A727-1986F5EE1DB2}" srcOrd="0" destOrd="0" presId="urn:microsoft.com/office/officeart/2005/8/layout/hierarchy1"/>
    <dgm:cxn modelId="{419BFF4B-57B3-4644-A423-B90FB63F6A31}" type="presParOf" srcId="{45BEF73B-B7CE-41A0-8768-052C92CE538C}" destId="{5B24E002-726E-44CF-8918-9CE9BC9A2CEA}" srcOrd="1" destOrd="0" presId="urn:microsoft.com/office/officeart/2005/8/layout/hierarchy1"/>
    <dgm:cxn modelId="{BD455FB0-C709-4745-BE27-4E61275F3DD8}" type="presParOf" srcId="{A4963CCB-A606-4503-9D23-E69447FA3CF2}" destId="{7CCB175D-6E08-4DB4-80A5-7D48E3915F7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0ECE4F-F9BA-47F6-9660-33C26C777761}">
      <dsp:nvSpPr>
        <dsp:cNvPr id="0" name=""/>
        <dsp:cNvSpPr/>
      </dsp:nvSpPr>
      <dsp:spPr>
        <a:xfrm>
          <a:off x="6225541" y="3130506"/>
          <a:ext cx="1401959" cy="2433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657"/>
              </a:lnTo>
              <a:lnTo>
                <a:pt x="1401959" y="121657"/>
              </a:lnTo>
              <a:lnTo>
                <a:pt x="1401959" y="243315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541720-3C5A-4F14-91AE-B707A543D9D8}">
      <dsp:nvSpPr>
        <dsp:cNvPr id="0" name=""/>
        <dsp:cNvSpPr/>
      </dsp:nvSpPr>
      <dsp:spPr>
        <a:xfrm>
          <a:off x="6179821" y="3130506"/>
          <a:ext cx="91440" cy="2433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3315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F807A4-898C-4A0C-8F54-F4E36EC674E5}">
      <dsp:nvSpPr>
        <dsp:cNvPr id="0" name=""/>
        <dsp:cNvSpPr/>
      </dsp:nvSpPr>
      <dsp:spPr>
        <a:xfrm>
          <a:off x="4823582" y="3130506"/>
          <a:ext cx="1401959" cy="243315"/>
        </a:xfrm>
        <a:custGeom>
          <a:avLst/>
          <a:gdLst/>
          <a:ahLst/>
          <a:cxnLst/>
          <a:rect l="0" t="0" r="0" b="0"/>
          <a:pathLst>
            <a:path>
              <a:moveTo>
                <a:pt x="1401959" y="0"/>
              </a:moveTo>
              <a:lnTo>
                <a:pt x="1401959" y="121657"/>
              </a:lnTo>
              <a:lnTo>
                <a:pt x="0" y="121657"/>
              </a:lnTo>
              <a:lnTo>
                <a:pt x="0" y="243315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E0C97C-1CB3-46DE-B6CA-DA16CA82A591}">
      <dsp:nvSpPr>
        <dsp:cNvPr id="0" name=""/>
        <dsp:cNvSpPr/>
      </dsp:nvSpPr>
      <dsp:spPr>
        <a:xfrm>
          <a:off x="4113542" y="1885155"/>
          <a:ext cx="2111999" cy="2433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657"/>
              </a:lnTo>
              <a:lnTo>
                <a:pt x="2111999" y="121657"/>
              </a:lnTo>
              <a:lnTo>
                <a:pt x="2111999" y="243315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4CE8C8-616A-488B-9736-2CD07B778CDD}">
      <dsp:nvSpPr>
        <dsp:cNvPr id="0" name=""/>
        <dsp:cNvSpPr/>
      </dsp:nvSpPr>
      <dsp:spPr>
        <a:xfrm>
          <a:off x="3403501" y="1885155"/>
          <a:ext cx="710040" cy="243315"/>
        </a:xfrm>
        <a:custGeom>
          <a:avLst/>
          <a:gdLst/>
          <a:ahLst/>
          <a:cxnLst/>
          <a:rect l="0" t="0" r="0" b="0"/>
          <a:pathLst>
            <a:path>
              <a:moveTo>
                <a:pt x="710040" y="0"/>
              </a:moveTo>
              <a:lnTo>
                <a:pt x="710040" y="121657"/>
              </a:lnTo>
              <a:lnTo>
                <a:pt x="0" y="121657"/>
              </a:lnTo>
              <a:lnTo>
                <a:pt x="0" y="243315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3FB394-3C03-47FB-898E-F9EDE7A448DB}">
      <dsp:nvSpPr>
        <dsp:cNvPr id="0" name=""/>
        <dsp:cNvSpPr/>
      </dsp:nvSpPr>
      <dsp:spPr>
        <a:xfrm>
          <a:off x="2001542" y="3120785"/>
          <a:ext cx="1381949" cy="1959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292"/>
              </a:lnTo>
              <a:lnTo>
                <a:pt x="1381949" y="74292"/>
              </a:lnTo>
              <a:lnTo>
                <a:pt x="1381949" y="195949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F10C6D-6E53-4824-B870-875B8AF16F95}">
      <dsp:nvSpPr>
        <dsp:cNvPr id="0" name=""/>
        <dsp:cNvSpPr/>
      </dsp:nvSpPr>
      <dsp:spPr>
        <a:xfrm>
          <a:off x="1937701" y="3120785"/>
          <a:ext cx="91440" cy="243315"/>
        </a:xfrm>
        <a:custGeom>
          <a:avLst/>
          <a:gdLst/>
          <a:ahLst/>
          <a:cxnLst/>
          <a:rect l="0" t="0" r="0" b="0"/>
          <a:pathLst>
            <a:path>
              <a:moveTo>
                <a:pt x="63841" y="0"/>
              </a:moveTo>
              <a:lnTo>
                <a:pt x="63841" y="121657"/>
              </a:lnTo>
              <a:lnTo>
                <a:pt x="45720" y="121657"/>
              </a:lnTo>
              <a:lnTo>
                <a:pt x="45720" y="243315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370D4A-2321-489D-A54F-680E5C324709}">
      <dsp:nvSpPr>
        <dsp:cNvPr id="0" name=""/>
        <dsp:cNvSpPr/>
      </dsp:nvSpPr>
      <dsp:spPr>
        <a:xfrm>
          <a:off x="579322" y="3120785"/>
          <a:ext cx="1422220" cy="248928"/>
        </a:xfrm>
        <a:custGeom>
          <a:avLst/>
          <a:gdLst/>
          <a:ahLst/>
          <a:cxnLst/>
          <a:rect l="0" t="0" r="0" b="0"/>
          <a:pathLst>
            <a:path>
              <a:moveTo>
                <a:pt x="1422220" y="0"/>
              </a:moveTo>
              <a:lnTo>
                <a:pt x="1422220" y="127271"/>
              </a:lnTo>
              <a:lnTo>
                <a:pt x="0" y="127271"/>
              </a:lnTo>
              <a:lnTo>
                <a:pt x="0" y="248928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51F143-83CE-45F9-9AFC-CD5DFFA7AC81}">
      <dsp:nvSpPr>
        <dsp:cNvPr id="0" name=""/>
        <dsp:cNvSpPr/>
      </dsp:nvSpPr>
      <dsp:spPr>
        <a:xfrm>
          <a:off x="2001542" y="1885155"/>
          <a:ext cx="2111999" cy="243315"/>
        </a:xfrm>
        <a:custGeom>
          <a:avLst/>
          <a:gdLst/>
          <a:ahLst/>
          <a:cxnLst/>
          <a:rect l="0" t="0" r="0" b="0"/>
          <a:pathLst>
            <a:path>
              <a:moveTo>
                <a:pt x="2111999" y="0"/>
              </a:moveTo>
              <a:lnTo>
                <a:pt x="2111999" y="121657"/>
              </a:lnTo>
              <a:lnTo>
                <a:pt x="0" y="121657"/>
              </a:lnTo>
              <a:lnTo>
                <a:pt x="0" y="243315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989DE9-84E6-4348-B131-F4EA2610DA11}">
      <dsp:nvSpPr>
        <dsp:cNvPr id="0" name=""/>
        <dsp:cNvSpPr/>
      </dsp:nvSpPr>
      <dsp:spPr>
        <a:xfrm>
          <a:off x="2285989" y="295061"/>
          <a:ext cx="3655105" cy="1590094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/>
              <a:effectLst/>
              <a:latin typeface="Verdana" pitchFamily="34" charset="0"/>
            </a:rPr>
            <a:t>Что делать,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/>
              <a:effectLst/>
              <a:latin typeface="Verdana" pitchFamily="34" charset="0"/>
            </a:rPr>
            <a:t> чтобы быть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/>
              <a:effectLst/>
              <a:latin typeface="Verdana" pitchFamily="34" charset="0"/>
            </a:rPr>
            <a:t> здоровым</a:t>
          </a:r>
          <a:r>
            <a:rPr kumimoji="0" lang="ru-RU" sz="1000" b="1" i="0" u="none" strike="noStrike" kern="1200" cap="none" normalizeH="0" baseline="0" dirty="0" smtClean="0">
              <a:ln/>
              <a:effectLst/>
              <a:latin typeface="Verdana" pitchFamily="34" charset="0"/>
            </a:rPr>
            <a:t>?</a:t>
          </a:r>
        </a:p>
      </dsp:txBody>
      <dsp:txXfrm>
        <a:off x="2285989" y="295061"/>
        <a:ext cx="3655105" cy="1590094"/>
      </dsp:txXfrm>
    </dsp:sp>
    <dsp:sp modelId="{4A48A379-88F9-4701-BE97-FCF99A947B58}">
      <dsp:nvSpPr>
        <dsp:cNvPr id="0" name=""/>
        <dsp:cNvSpPr/>
      </dsp:nvSpPr>
      <dsp:spPr>
        <a:xfrm>
          <a:off x="1422220" y="2128470"/>
          <a:ext cx="1158644" cy="992315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1" i="0" u="none" strike="noStrike" kern="1200" cap="none" normalizeH="0" baseline="0" dirty="0" smtClean="0">
              <a:ln/>
              <a:effectLst/>
              <a:latin typeface="Verdana" pitchFamily="34" charset="0"/>
            </a:rPr>
            <a:t>Соблюдать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1" i="0" u="none" strike="noStrike" kern="1200" cap="none" normalizeH="0" baseline="0" dirty="0" smtClean="0">
              <a:ln/>
              <a:effectLst/>
              <a:latin typeface="Verdana" pitchFamily="34" charset="0"/>
            </a:rPr>
            <a:t>гигиену</a:t>
          </a:r>
        </a:p>
      </dsp:txBody>
      <dsp:txXfrm>
        <a:off x="1422220" y="2128470"/>
        <a:ext cx="1158644" cy="992315"/>
      </dsp:txXfrm>
    </dsp:sp>
    <dsp:sp modelId="{249762E2-3D6D-429B-A0B2-0D583010730C}">
      <dsp:nvSpPr>
        <dsp:cNvPr id="0" name=""/>
        <dsp:cNvSpPr/>
      </dsp:nvSpPr>
      <dsp:spPr>
        <a:xfrm>
          <a:off x="0" y="3369714"/>
          <a:ext cx="1158644" cy="1027537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1" i="0" u="none" strike="noStrike" kern="1200" cap="none" normalizeH="0" baseline="0" smtClean="0">
              <a:ln/>
              <a:effectLst/>
              <a:latin typeface="Verdana" pitchFamily="34" charset="0"/>
            </a:rPr>
            <a:t>Не брать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1" i="0" u="none" strike="noStrike" kern="1200" cap="none" normalizeH="0" baseline="0" smtClean="0">
              <a:ln/>
              <a:effectLst/>
              <a:latin typeface="Verdana" pitchFamily="34" charset="0"/>
            </a:rPr>
            <a:t>в рот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1" i="0" u="none" strike="noStrike" kern="1200" cap="none" normalizeH="0" baseline="0" smtClean="0">
              <a:ln/>
              <a:effectLst/>
              <a:latin typeface="Verdana" pitchFamily="34" charset="0"/>
            </a:rPr>
            <a:t> игрушки</a:t>
          </a:r>
          <a:endParaRPr kumimoji="0" lang="ru-RU" sz="1000" b="1" i="0" u="none" strike="noStrike" kern="1200" cap="none" normalizeH="0" baseline="0" dirty="0" smtClean="0">
            <a:ln/>
            <a:effectLst/>
            <a:latin typeface="Verdana" pitchFamily="34" charset="0"/>
          </a:endParaRPr>
        </a:p>
      </dsp:txBody>
      <dsp:txXfrm>
        <a:off x="0" y="3369714"/>
        <a:ext cx="1158644" cy="1027537"/>
      </dsp:txXfrm>
    </dsp:sp>
    <dsp:sp modelId="{94672B4D-88C2-4E81-9B3B-D4EBC02ECBB5}">
      <dsp:nvSpPr>
        <dsp:cNvPr id="0" name=""/>
        <dsp:cNvSpPr/>
      </dsp:nvSpPr>
      <dsp:spPr>
        <a:xfrm>
          <a:off x="1404098" y="3364101"/>
          <a:ext cx="1158644" cy="1038765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1" i="0" u="none" strike="noStrike" kern="1200" cap="none" normalizeH="0" baseline="0" dirty="0" smtClean="0">
              <a:ln/>
              <a:effectLst/>
              <a:latin typeface="Verdana" pitchFamily="34" charset="0"/>
            </a:rPr>
            <a:t>Мыть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1" i="0" u="none" strike="noStrike" kern="1200" cap="none" normalizeH="0" baseline="0" dirty="0" smtClean="0">
              <a:ln/>
              <a:effectLst/>
              <a:latin typeface="Verdana" pitchFamily="34" charset="0"/>
            </a:rPr>
            <a:t> овощи 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1" i="0" u="none" strike="noStrike" kern="1200" cap="none" normalizeH="0" baseline="0" dirty="0" smtClean="0">
              <a:ln/>
              <a:effectLst/>
              <a:latin typeface="Verdana" pitchFamily="34" charset="0"/>
            </a:rPr>
            <a:t> фрукты</a:t>
          </a:r>
        </a:p>
      </dsp:txBody>
      <dsp:txXfrm>
        <a:off x="1404098" y="3364101"/>
        <a:ext cx="1158644" cy="1038765"/>
      </dsp:txXfrm>
    </dsp:sp>
    <dsp:sp modelId="{08665313-C5D7-4C47-9D81-974269764456}">
      <dsp:nvSpPr>
        <dsp:cNvPr id="0" name=""/>
        <dsp:cNvSpPr/>
      </dsp:nvSpPr>
      <dsp:spPr>
        <a:xfrm>
          <a:off x="2786048" y="3316735"/>
          <a:ext cx="1194886" cy="1075679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1" i="0" u="none" strike="noStrike" kern="1200" cap="none" normalizeH="0" baseline="0" smtClean="0">
              <a:ln/>
              <a:effectLst/>
              <a:latin typeface="Verdana" pitchFamily="34" charset="0"/>
            </a:rPr>
            <a:t>Чистая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1" i="0" u="none" strike="noStrike" kern="1200" cap="none" normalizeH="0" baseline="0" smtClean="0">
              <a:ln/>
              <a:effectLst/>
              <a:latin typeface="Verdana" pitchFamily="34" charset="0"/>
            </a:rPr>
            <a:t>одежда</a:t>
          </a:r>
          <a:endParaRPr kumimoji="0" lang="ru-RU" sz="1000" b="1" i="0" u="none" strike="noStrike" kern="1200" cap="none" normalizeH="0" baseline="0" dirty="0" smtClean="0">
            <a:ln/>
            <a:effectLst/>
            <a:latin typeface="Verdana" pitchFamily="34" charset="0"/>
          </a:endParaRPr>
        </a:p>
      </dsp:txBody>
      <dsp:txXfrm>
        <a:off x="2786048" y="3316735"/>
        <a:ext cx="1194886" cy="1075679"/>
      </dsp:txXfrm>
    </dsp:sp>
    <dsp:sp modelId="{2A14683E-0845-4ED5-83C2-D8425BFE3255}">
      <dsp:nvSpPr>
        <dsp:cNvPr id="0" name=""/>
        <dsp:cNvSpPr/>
      </dsp:nvSpPr>
      <dsp:spPr>
        <a:xfrm>
          <a:off x="2824179" y="2128470"/>
          <a:ext cx="1158644" cy="996121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1" i="0" u="none" strike="noStrike" kern="1200" cap="none" normalizeH="0" baseline="0" dirty="0" smtClean="0">
              <a:ln/>
              <a:effectLst/>
              <a:latin typeface="Verdana" pitchFamily="34" charset="0"/>
            </a:rPr>
            <a:t>Заниматься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1" i="0" u="none" strike="noStrike" kern="1200" cap="none" normalizeH="0" baseline="0" dirty="0" smtClean="0">
              <a:ln/>
              <a:effectLst/>
              <a:latin typeface="Verdana" pitchFamily="34" charset="0"/>
            </a:rPr>
            <a:t> физкультурой</a:t>
          </a:r>
        </a:p>
      </dsp:txBody>
      <dsp:txXfrm>
        <a:off x="2824179" y="2128470"/>
        <a:ext cx="1158644" cy="996121"/>
      </dsp:txXfrm>
    </dsp:sp>
    <dsp:sp modelId="{E1FAEBF8-9506-413E-9424-C06AA0E0D860}">
      <dsp:nvSpPr>
        <dsp:cNvPr id="0" name=""/>
        <dsp:cNvSpPr/>
      </dsp:nvSpPr>
      <dsp:spPr>
        <a:xfrm>
          <a:off x="5646219" y="2128470"/>
          <a:ext cx="1158644" cy="1002036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1" i="0" u="none" strike="noStrike" kern="1200" cap="none" normalizeH="0" baseline="0" dirty="0" smtClean="0">
              <a:ln/>
              <a:effectLst/>
              <a:latin typeface="Verdana" pitchFamily="34" charset="0"/>
            </a:rPr>
            <a:t>Есть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1" i="0" u="none" strike="noStrike" kern="1200" cap="none" normalizeH="0" baseline="0" dirty="0" smtClean="0">
              <a:ln/>
              <a:effectLst/>
              <a:latin typeface="Verdana" pitchFamily="34" charset="0"/>
            </a:rPr>
            <a:t> полезную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1" i="0" u="none" strike="noStrike" kern="1200" cap="none" normalizeH="0" baseline="0" dirty="0" smtClean="0">
              <a:ln/>
              <a:effectLst/>
              <a:latin typeface="Verdana" pitchFamily="34" charset="0"/>
            </a:rPr>
            <a:t> пищу</a:t>
          </a:r>
        </a:p>
      </dsp:txBody>
      <dsp:txXfrm>
        <a:off x="5646219" y="2128470"/>
        <a:ext cx="1158644" cy="1002036"/>
      </dsp:txXfrm>
    </dsp:sp>
    <dsp:sp modelId="{F894CD5A-0D65-4A0B-B51F-8EE362683FB4}">
      <dsp:nvSpPr>
        <dsp:cNvPr id="0" name=""/>
        <dsp:cNvSpPr/>
      </dsp:nvSpPr>
      <dsp:spPr>
        <a:xfrm>
          <a:off x="4244260" y="3373822"/>
          <a:ext cx="1158644" cy="1040456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1" i="0" u="none" strike="noStrike" kern="1200" cap="none" normalizeH="0" baseline="0" dirty="0" smtClean="0">
              <a:ln/>
              <a:effectLst/>
              <a:latin typeface="Verdana" pitchFamily="34" charset="0"/>
            </a:rPr>
            <a:t>Есть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1" i="0" u="none" strike="noStrike" kern="1200" cap="none" normalizeH="0" baseline="0" dirty="0" smtClean="0">
              <a:ln/>
              <a:effectLst/>
              <a:latin typeface="Verdana" pitchFamily="34" charset="0"/>
            </a:rPr>
            <a:t> фрукты 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1" i="0" u="none" strike="noStrike" kern="1200" cap="none" normalizeH="0" baseline="0" dirty="0" smtClean="0">
              <a:ln/>
              <a:effectLst/>
              <a:latin typeface="Verdana" pitchFamily="34" charset="0"/>
            </a:rPr>
            <a:t> овощи</a:t>
          </a:r>
        </a:p>
      </dsp:txBody>
      <dsp:txXfrm>
        <a:off x="4244260" y="3373822"/>
        <a:ext cx="1158644" cy="1040456"/>
      </dsp:txXfrm>
    </dsp:sp>
    <dsp:sp modelId="{5CCDA470-A665-45C9-B0E8-5B12FEE990F0}">
      <dsp:nvSpPr>
        <dsp:cNvPr id="0" name=""/>
        <dsp:cNvSpPr/>
      </dsp:nvSpPr>
      <dsp:spPr>
        <a:xfrm>
          <a:off x="5646219" y="3373822"/>
          <a:ext cx="1158644" cy="1038765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1" i="0" u="none" strike="noStrike" kern="1200" cap="none" normalizeH="0" baseline="0" smtClean="0">
              <a:ln/>
              <a:effectLst/>
              <a:latin typeface="Verdana" pitchFamily="34" charset="0"/>
            </a:rPr>
            <a:t>Принимать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1" i="0" u="none" strike="noStrike" kern="1200" cap="none" normalizeH="0" baseline="0" smtClean="0">
              <a:ln/>
              <a:effectLst/>
              <a:latin typeface="Verdana" pitchFamily="34" charset="0"/>
            </a:rPr>
            <a:t> витамины</a:t>
          </a:r>
          <a:endParaRPr kumimoji="0" lang="ru-RU" sz="1000" b="1" i="0" u="none" strike="noStrike" kern="1200" cap="none" normalizeH="0" baseline="0" dirty="0" smtClean="0">
            <a:ln/>
            <a:effectLst/>
            <a:latin typeface="Verdana" pitchFamily="34" charset="0"/>
          </a:endParaRPr>
        </a:p>
      </dsp:txBody>
      <dsp:txXfrm>
        <a:off x="5646219" y="3373822"/>
        <a:ext cx="1158644" cy="1038765"/>
      </dsp:txXfrm>
    </dsp:sp>
    <dsp:sp modelId="{849E8FB0-5E10-467A-9166-EA01F37F5F9E}">
      <dsp:nvSpPr>
        <dsp:cNvPr id="0" name=""/>
        <dsp:cNvSpPr/>
      </dsp:nvSpPr>
      <dsp:spPr>
        <a:xfrm>
          <a:off x="7048179" y="3373822"/>
          <a:ext cx="1158644" cy="1038765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1" i="0" u="none" strike="noStrike" kern="1200" cap="none" normalizeH="0" baseline="0" dirty="0" smtClean="0">
              <a:ln/>
              <a:effectLst/>
              <a:latin typeface="Verdana" pitchFamily="34" charset="0"/>
            </a:rPr>
            <a:t>Пить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1" i="0" u="none" strike="noStrike" kern="1200" cap="none" normalizeH="0" baseline="0" dirty="0" smtClean="0">
              <a:ln/>
              <a:effectLst/>
              <a:latin typeface="Verdana" pitchFamily="34" charset="0"/>
            </a:rPr>
            <a:t> </a:t>
          </a:r>
          <a:r>
            <a:rPr kumimoji="0" lang="ru-RU" sz="1000" b="1" i="0" u="none" strike="noStrike" kern="1200" cap="none" normalizeH="0" baseline="0" dirty="0" err="1" smtClean="0">
              <a:ln/>
              <a:effectLst/>
              <a:latin typeface="Verdana" pitchFamily="34" charset="0"/>
            </a:rPr>
            <a:t>бифилин</a:t>
          </a:r>
          <a:endParaRPr kumimoji="0" lang="ru-RU" sz="1000" b="1" i="0" u="none" strike="noStrike" kern="1200" cap="none" normalizeH="0" baseline="0" dirty="0" smtClean="0">
            <a:ln/>
            <a:effectLst/>
            <a:latin typeface="Verdana" pitchFamily="34" charset="0"/>
          </a:endParaRPr>
        </a:p>
      </dsp:txBody>
      <dsp:txXfrm>
        <a:off x="7048179" y="3373822"/>
        <a:ext cx="1158644" cy="10387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00ACC-0F19-4076-BDDF-85EF91B8801F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48E0C-86E2-411F-89DA-596AA07C15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892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200" dirty="0" smtClean="0"/>
              <a:t>Всем уже давно известно, что правильное питание детей, не зависимо от возраста, является залогом их здоровья. Поскольку дети дошкольного возраста продолжают усиленно расти, у них активно формируются все органы и системы,  идет интенсивный обмен веществ, то правильное питание дошкольников не менее важно, чем в раннем возрасте. </a:t>
            </a:r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48E0C-86E2-411F-89DA-596AA07C159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48E0C-86E2-411F-89DA-596AA07C159E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48E0C-86E2-411F-89DA-596AA07C159E}" type="slidenum">
              <a:rPr lang="ru-RU" smtClean="0"/>
              <a:pPr/>
              <a:t>54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EE66-2440-4971-AB54-F593B7226A1B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A6CF-7A89-490B-9223-17FB8B1D4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EE66-2440-4971-AB54-F593B7226A1B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A6CF-7A89-490B-9223-17FB8B1D4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EE66-2440-4971-AB54-F593B7226A1B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A6CF-7A89-490B-9223-17FB8B1D4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EE66-2440-4971-AB54-F593B7226A1B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A6CF-7A89-490B-9223-17FB8B1D4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EE66-2440-4971-AB54-F593B7226A1B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A6CF-7A89-490B-9223-17FB8B1D4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EE66-2440-4971-AB54-F593B7226A1B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A6CF-7A89-490B-9223-17FB8B1D4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EE66-2440-4971-AB54-F593B7226A1B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A6CF-7A89-490B-9223-17FB8B1D4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EE66-2440-4971-AB54-F593B7226A1B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A6CF-7A89-490B-9223-17FB8B1D4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EE66-2440-4971-AB54-F593B7226A1B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A6CF-7A89-490B-9223-17FB8B1D4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EE66-2440-4971-AB54-F593B7226A1B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A6CF-7A89-490B-9223-17FB8B1D4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EE66-2440-4971-AB54-F593B7226A1B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A6CF-7A89-490B-9223-17FB8B1D4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8EE66-2440-4971-AB54-F593B7226A1B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FA6CF-7A89-490B-9223-17FB8B1D4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jpeg"/><Relationship Id="rId3" Type="http://schemas.openxmlformats.org/officeDocument/2006/relationships/image" Target="../media/image96.jpeg"/><Relationship Id="rId7" Type="http://schemas.openxmlformats.org/officeDocument/2006/relationships/image" Target="../media/image100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4" Type="http://schemas.openxmlformats.org/officeDocument/2006/relationships/image" Target="../media/image97.jpeg"/><Relationship Id="rId9" Type="http://schemas.openxmlformats.org/officeDocument/2006/relationships/image" Target="../media/image102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jpeg"/><Relationship Id="rId3" Type="http://schemas.openxmlformats.org/officeDocument/2006/relationships/image" Target="../media/image104.jpeg"/><Relationship Id="rId7" Type="http://schemas.openxmlformats.org/officeDocument/2006/relationships/image" Target="../media/image108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jpeg"/><Relationship Id="rId5" Type="http://schemas.openxmlformats.org/officeDocument/2006/relationships/image" Target="../media/image106.jpeg"/><Relationship Id="rId10" Type="http://schemas.openxmlformats.org/officeDocument/2006/relationships/image" Target="../media/image111.jpeg"/><Relationship Id="rId4" Type="http://schemas.openxmlformats.org/officeDocument/2006/relationships/image" Target="../media/image105.jpeg"/><Relationship Id="rId9" Type="http://schemas.openxmlformats.org/officeDocument/2006/relationships/image" Target="../media/image110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jpeg"/><Relationship Id="rId3" Type="http://schemas.openxmlformats.org/officeDocument/2006/relationships/image" Target="../media/image114.jpeg"/><Relationship Id="rId7" Type="http://schemas.openxmlformats.org/officeDocument/2006/relationships/image" Target="../media/image118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jpeg"/><Relationship Id="rId5" Type="http://schemas.openxmlformats.org/officeDocument/2006/relationships/image" Target="../media/image116.jpeg"/><Relationship Id="rId4" Type="http://schemas.openxmlformats.org/officeDocument/2006/relationships/image" Target="../media/image1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3.jpeg"/><Relationship Id="rId4" Type="http://schemas.openxmlformats.org/officeDocument/2006/relationships/image" Target="../media/image12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7" Type="http://schemas.openxmlformats.org/officeDocument/2006/relationships/image" Target="../media/image129.jpeg"/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jpeg"/><Relationship Id="rId5" Type="http://schemas.openxmlformats.org/officeDocument/2006/relationships/image" Target="../media/image127.jpeg"/><Relationship Id="rId4" Type="http://schemas.openxmlformats.org/officeDocument/2006/relationships/image" Target="../media/image126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3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wmf"/><Relationship Id="rId2" Type="http://schemas.openxmlformats.org/officeDocument/2006/relationships/image" Target="../media/image13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6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eg"/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4.jpeg"/><Relationship Id="rId5" Type="http://schemas.openxmlformats.org/officeDocument/2006/relationships/image" Target="../media/image143.jpeg"/><Relationship Id="rId4" Type="http://schemas.openxmlformats.org/officeDocument/2006/relationships/image" Target="../media/image142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000372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Comic Sans MS" pitchFamily="66" charset="0"/>
              </a:rPr>
              <a:t>Проект:</a:t>
            </a:r>
            <a:r>
              <a:rPr lang="ru-RU" sz="60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br>
              <a:rPr lang="ru-RU" sz="6000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6000" dirty="0" smtClean="0">
                <a:solidFill>
                  <a:srgbClr val="0070C0"/>
                </a:solidFill>
                <a:latin typeface="Comic Sans MS" pitchFamily="66" charset="0"/>
              </a:rPr>
              <a:t>«С </a:t>
            </a:r>
            <a:r>
              <a:rPr lang="ru-RU" sz="6000" dirty="0" err="1" smtClean="0">
                <a:solidFill>
                  <a:srgbClr val="0070C0"/>
                </a:solidFill>
                <a:latin typeface="Comic Sans MS" pitchFamily="66" charset="0"/>
              </a:rPr>
              <a:t>бифилином</a:t>
            </a:r>
            <a:r>
              <a:rPr lang="ru-RU" sz="6000" dirty="0" smtClean="0">
                <a:solidFill>
                  <a:srgbClr val="0070C0"/>
                </a:solidFill>
                <a:latin typeface="Comic Sans MS" pitchFamily="66" charset="0"/>
              </a:rPr>
              <a:t>  у ребят </a:t>
            </a:r>
            <a:r>
              <a:rPr lang="ru-RU" sz="6000" smtClean="0">
                <a:solidFill>
                  <a:srgbClr val="0070C0"/>
                </a:solidFill>
                <a:latin typeface="Comic Sans MS" pitchFamily="66" charset="0"/>
              </a:rPr>
              <a:t>в организме будет </a:t>
            </a:r>
            <a:r>
              <a:rPr lang="ru-RU" sz="6000" dirty="0" smtClean="0">
                <a:solidFill>
                  <a:srgbClr val="0070C0"/>
                </a:solidFill>
                <a:latin typeface="Comic Sans MS" pitchFamily="66" charset="0"/>
              </a:rPr>
              <a:t>лад!»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356992"/>
            <a:ext cx="8286808" cy="929264"/>
          </a:xfrm>
          <a:solidFill>
            <a:srgbClr val="FFFF0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endParaRPr lang="ru-RU" sz="4800" dirty="0" smtClean="0"/>
          </a:p>
          <a:p>
            <a:pPr algn="ctr"/>
            <a:endParaRPr lang="ru-RU" sz="57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5918" y="4572008"/>
            <a:ext cx="70009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              </a:t>
            </a:r>
            <a:r>
              <a:rPr lang="ru-RU" b="1" dirty="0" smtClean="0">
                <a:solidFill>
                  <a:srgbClr val="0070C0"/>
                </a:solidFill>
              </a:rPr>
              <a:t>Г. Новосибирск  МКДОУ № 90 «КАЛИНКА»</a:t>
            </a:r>
          </a:p>
          <a:p>
            <a:pPr algn="ctr"/>
            <a:endParaRPr lang="ru-RU" b="1" dirty="0" smtClean="0">
              <a:solidFill>
                <a:srgbClr val="7030A0"/>
              </a:solidFill>
            </a:endParaRPr>
          </a:p>
          <a:p>
            <a:pPr algn="ctr"/>
            <a:endParaRPr lang="ru-RU" b="1" dirty="0" smtClean="0">
              <a:solidFill>
                <a:srgbClr val="7030A0"/>
              </a:solidFill>
            </a:endParaRPr>
          </a:p>
          <a:p>
            <a:pPr algn="ctr"/>
            <a:endParaRPr lang="ru-RU" b="1" dirty="0" smtClean="0">
              <a:solidFill>
                <a:srgbClr val="7030A0"/>
              </a:solidFill>
            </a:endParaRPr>
          </a:p>
          <a:p>
            <a:pPr algn="ctr"/>
            <a:endParaRPr lang="ru-RU" b="1" dirty="0" smtClean="0">
              <a:solidFill>
                <a:srgbClr val="7030A0"/>
              </a:solidFill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57554" y="3500439"/>
            <a:ext cx="52864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воспитатель: Погребная Ирина Витальевна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                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       </a:t>
            </a:r>
          </a:p>
        </p:txBody>
      </p:sp>
      <p:pic>
        <p:nvPicPr>
          <p:cNvPr id="6" name="Рисунок 5" descr="milk_food_400px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63019">
            <a:off x="571472" y="4643446"/>
            <a:ext cx="2353252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827584" y="3356992"/>
            <a:ext cx="739734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Тема: Питание и здоровье</a:t>
            </a:r>
            <a:endParaRPr lang="ru-RU" sz="4400" b="1" cap="all" spc="0" dirty="0">
              <a:ln/>
              <a:solidFill>
                <a:schemeClr val="accent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14298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Предполагаемый результат:</a:t>
            </a:r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1428736"/>
            <a:ext cx="821537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B050"/>
                </a:solidFill>
              </a:rPr>
              <a:t>  У детей сформированы представления о здоровье, правильном питании и работе своего организма.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B050"/>
                </a:solidFill>
              </a:rPr>
              <a:t> Благоприятная динамика в состоянии здоровья детей.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B050"/>
                </a:solidFill>
              </a:rPr>
              <a:t> Заинтересованность родителей в здоровом образе жизни.</a:t>
            </a:r>
            <a:endParaRPr lang="ru-RU" sz="3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2857488" y="2643182"/>
            <a:ext cx="3000396" cy="1785950"/>
          </a:xfrm>
          <a:prstGeom prst="flowChartPunchedTape">
            <a:avLst/>
          </a:prstGeom>
          <a:solidFill>
            <a:srgbClr val="00B0F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 Формы и методы организации проектной </a:t>
            </a:r>
            <a:r>
              <a:rPr lang="ru-RU" sz="2400" b="1" dirty="0" err="1" smtClean="0">
                <a:solidFill>
                  <a:srgbClr val="7030A0"/>
                </a:solidFill>
              </a:rPr>
              <a:t>деят-ти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" name="Стрелка влево 2"/>
          <p:cNvSpPr/>
          <p:nvPr/>
        </p:nvSpPr>
        <p:spPr>
          <a:xfrm>
            <a:off x="2000232" y="3500438"/>
            <a:ext cx="642942" cy="214314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214282" y="3071810"/>
            <a:ext cx="1571636" cy="1214446"/>
          </a:xfrm>
          <a:prstGeom prst="flowChartPunchedTap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Чтение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8" name="Стрелка влево 7"/>
          <p:cNvSpPr/>
          <p:nvPr/>
        </p:nvSpPr>
        <p:spPr>
          <a:xfrm rot="1790083">
            <a:off x="2153812" y="2431723"/>
            <a:ext cx="642942" cy="214314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428596" y="1714488"/>
            <a:ext cx="1500198" cy="1143008"/>
          </a:xfrm>
          <a:prstGeom prst="flowChartPunchedTap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Беседы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0" name="Стрелка влево 9"/>
          <p:cNvSpPr/>
          <p:nvPr/>
        </p:nvSpPr>
        <p:spPr>
          <a:xfrm rot="3322731">
            <a:off x="3137107" y="2252964"/>
            <a:ext cx="642942" cy="214314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2071670" y="785794"/>
            <a:ext cx="1785950" cy="1143008"/>
          </a:xfrm>
          <a:prstGeom prst="flowChartPunchedTap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Эксперименты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2" name="Стрелка влево 11"/>
          <p:cNvSpPr/>
          <p:nvPr/>
        </p:nvSpPr>
        <p:spPr>
          <a:xfrm rot="5916420">
            <a:off x="4190276" y="2155533"/>
            <a:ext cx="642942" cy="214314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перфолента 12"/>
          <p:cNvSpPr/>
          <p:nvPr/>
        </p:nvSpPr>
        <p:spPr>
          <a:xfrm>
            <a:off x="4143372" y="714356"/>
            <a:ext cx="1714512" cy="1143008"/>
          </a:xfrm>
          <a:prstGeom prst="flowChartPunchedTap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286248" y="107154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Творчество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7" name="Стрелка влево 16"/>
          <p:cNvSpPr/>
          <p:nvPr/>
        </p:nvSpPr>
        <p:spPr>
          <a:xfrm rot="8083873">
            <a:off x="5624471" y="2196876"/>
            <a:ext cx="642942" cy="214314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перфолента 17"/>
          <p:cNvSpPr/>
          <p:nvPr/>
        </p:nvSpPr>
        <p:spPr>
          <a:xfrm>
            <a:off x="6215074" y="785794"/>
            <a:ext cx="1357322" cy="1143008"/>
          </a:xfrm>
          <a:prstGeom prst="flowChartPunchedTap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Игры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9" name="Стрелка влево 18"/>
          <p:cNvSpPr/>
          <p:nvPr/>
        </p:nvSpPr>
        <p:spPr>
          <a:xfrm rot="9418356">
            <a:off x="6231375" y="2617516"/>
            <a:ext cx="642942" cy="214314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перфолента 19"/>
          <p:cNvSpPr/>
          <p:nvPr/>
        </p:nvSpPr>
        <p:spPr>
          <a:xfrm>
            <a:off x="7358082" y="1928802"/>
            <a:ext cx="1500198" cy="928694"/>
          </a:xfrm>
          <a:prstGeom prst="flowChartPunchedTap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Викторины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1" name="Стрелка влево 20"/>
          <p:cNvSpPr/>
          <p:nvPr/>
        </p:nvSpPr>
        <p:spPr>
          <a:xfrm rot="10800000">
            <a:off x="6143636" y="3357562"/>
            <a:ext cx="642942" cy="214314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перфолента 21"/>
          <p:cNvSpPr/>
          <p:nvPr/>
        </p:nvSpPr>
        <p:spPr>
          <a:xfrm>
            <a:off x="7143768" y="3071810"/>
            <a:ext cx="1643074" cy="1071570"/>
          </a:xfrm>
          <a:prstGeom prst="flowChartPunchedTap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Конкурсы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4" name="Стрелка влево 23"/>
          <p:cNvSpPr/>
          <p:nvPr/>
        </p:nvSpPr>
        <p:spPr>
          <a:xfrm rot="12272487">
            <a:off x="5944788" y="4052909"/>
            <a:ext cx="642942" cy="214314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перфолента 24"/>
          <p:cNvSpPr/>
          <p:nvPr/>
        </p:nvSpPr>
        <p:spPr>
          <a:xfrm>
            <a:off x="6858016" y="4429132"/>
            <a:ext cx="1571636" cy="1000132"/>
          </a:xfrm>
          <a:prstGeom prst="flowChartPunchedTap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Наблюдения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6" name="Стрелка влево 25"/>
          <p:cNvSpPr/>
          <p:nvPr/>
        </p:nvSpPr>
        <p:spPr>
          <a:xfrm rot="19649422">
            <a:off x="2357422" y="4500570"/>
            <a:ext cx="642942" cy="214314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перфолента 26"/>
          <p:cNvSpPr/>
          <p:nvPr/>
        </p:nvSpPr>
        <p:spPr>
          <a:xfrm>
            <a:off x="714348" y="4929198"/>
            <a:ext cx="2143140" cy="1357322"/>
          </a:xfrm>
          <a:prstGeom prst="flowChartPunchedTap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Театрализованные представления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8" name="Стрелка влево 27"/>
          <p:cNvSpPr/>
          <p:nvPr/>
        </p:nvSpPr>
        <p:spPr>
          <a:xfrm rot="14453393">
            <a:off x="4500543" y="4654970"/>
            <a:ext cx="642942" cy="214314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перфолента 28"/>
          <p:cNvSpPr/>
          <p:nvPr/>
        </p:nvSpPr>
        <p:spPr>
          <a:xfrm>
            <a:off x="3929058" y="4929198"/>
            <a:ext cx="2428892" cy="1428760"/>
          </a:xfrm>
          <a:prstGeom prst="flowChartPunchedTap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Экскурсии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857232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Реализация проекта</a:t>
            </a:r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1214422"/>
            <a:ext cx="9001156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1 этап – подготовительный: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7030A0"/>
                </a:solidFill>
              </a:rPr>
              <a:t> Выявление проблем.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7030A0"/>
                </a:solidFill>
              </a:rPr>
              <a:t>Анализ полученных результатов.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7030A0"/>
                </a:solidFill>
              </a:rPr>
              <a:t>Подбор специальной литературы.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7030A0"/>
                </a:solidFill>
              </a:rPr>
              <a:t> Подбор плакатов, макетов.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7030A0"/>
                </a:solidFill>
              </a:rPr>
              <a:t> Подбор видеоматериала.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7030A0"/>
                </a:solidFill>
              </a:rPr>
              <a:t> Подбор материалов для художественной деятельности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7030A0"/>
                </a:solidFill>
              </a:rPr>
              <a:t> Планирование детской деятельности.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7030A0"/>
                </a:solidFill>
              </a:rPr>
              <a:t>Интеграция со специалистами: врач, </a:t>
            </a:r>
            <a:r>
              <a:rPr lang="ru-RU" sz="2800" dirty="0" err="1" smtClean="0">
                <a:solidFill>
                  <a:srgbClr val="7030A0"/>
                </a:solidFill>
              </a:rPr>
              <a:t>мед.сестра</a:t>
            </a:r>
            <a:r>
              <a:rPr lang="ru-RU" sz="2800" dirty="0" smtClean="0">
                <a:solidFill>
                  <a:srgbClr val="7030A0"/>
                </a:solidFill>
              </a:rPr>
              <a:t>, инструктор физкультуры, музыкальный руководитель, логопед, специалисты дополнительного образования.</a:t>
            </a:r>
          </a:p>
          <a:p>
            <a:endParaRPr lang="ru-RU" sz="2800" dirty="0" smtClean="0">
              <a:solidFill>
                <a:srgbClr val="7030A0"/>
              </a:solidFill>
            </a:endParaRPr>
          </a:p>
          <a:p>
            <a:pPr lvl="8"/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928670"/>
            <a:ext cx="80724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«</a:t>
            </a:r>
            <a:r>
              <a:rPr lang="ru-RU" sz="2800" b="1" dirty="0" err="1" smtClean="0">
                <a:solidFill>
                  <a:srgbClr val="0070C0"/>
                </a:solidFill>
              </a:rPr>
              <a:t>Рассуждалки</a:t>
            </a:r>
            <a:r>
              <a:rPr lang="ru-RU" sz="2800" b="1" dirty="0" smtClean="0">
                <a:solidFill>
                  <a:srgbClr val="0070C0"/>
                </a:solidFill>
              </a:rPr>
              <a:t> – </a:t>
            </a:r>
            <a:r>
              <a:rPr lang="ru-RU" sz="2800" b="1" dirty="0" err="1" smtClean="0">
                <a:solidFill>
                  <a:srgbClr val="0070C0"/>
                </a:solidFill>
              </a:rPr>
              <a:t>объяснялки</a:t>
            </a:r>
            <a:r>
              <a:rPr lang="ru-RU" sz="2800" b="1" dirty="0" smtClean="0">
                <a:solidFill>
                  <a:srgbClr val="0070C0"/>
                </a:solidFill>
              </a:rPr>
              <a:t>» детей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500174"/>
            <a:ext cx="864399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buClr>
                <a:schemeClr val="accent3"/>
              </a:buClr>
              <a:buFont typeface="Wingdings 2"/>
              <a:buChar char=""/>
              <a:defRPr/>
            </a:pPr>
            <a:r>
              <a:rPr lang="ru-RU" b="1" dirty="0" smtClean="0"/>
              <a:t>Здоровье – это когда не болеешь.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"/>
              <a:defRPr/>
            </a:pPr>
            <a:r>
              <a:rPr lang="ru-RU" b="1" dirty="0" smtClean="0"/>
              <a:t>Здоровый человек- это сильный человек и который всегда улыбается.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"/>
              <a:defRPr/>
            </a:pPr>
            <a:r>
              <a:rPr lang="ru-RU" b="1" dirty="0" smtClean="0"/>
              <a:t>Вредит здоровью – плохое настроение, злость, курение.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"/>
              <a:defRPr/>
            </a:pPr>
            <a:r>
              <a:rPr lang="ru-RU" b="1" dirty="0" smtClean="0"/>
              <a:t>Микробы – это маленькие червячки, которые нас заражают.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"/>
              <a:defRPr/>
            </a:pPr>
            <a:r>
              <a:rPr lang="ru-RU" b="1" dirty="0" smtClean="0"/>
              <a:t>Можно заболеть, когда грызешь ногти, не чистишь зубы, долго валяешься в снегу.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"/>
              <a:defRPr/>
            </a:pPr>
            <a:r>
              <a:rPr lang="ru-RU" b="1" dirty="0" smtClean="0"/>
              <a:t>Туловище нужно для того, чтобы в нем хранились наши внутренности.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"/>
              <a:defRPr/>
            </a:pPr>
            <a:r>
              <a:rPr lang="ru-RU" b="1" dirty="0" smtClean="0"/>
              <a:t>Голова нужна для того, чтобы думать.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"/>
              <a:defRPr/>
            </a:pPr>
            <a:r>
              <a:rPr lang="ru-RU" b="1" dirty="0" smtClean="0"/>
              <a:t>Руки нужны для того, чтобы что-то делать, есть.</a:t>
            </a:r>
          </a:p>
        </p:txBody>
      </p:sp>
      <p:pic>
        <p:nvPicPr>
          <p:cNvPr id="4" name="Рисунок 5" descr="PC01048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6347" y="4385563"/>
            <a:ext cx="2479675" cy="2003426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6" name="Рисунок 5" descr="PC01048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424" y="4415299"/>
            <a:ext cx="2554291" cy="214314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285984" y="642918"/>
            <a:ext cx="5500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КАК МЫ ПРИШЛИ К ПРОЕКТУ…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85750" y="1214438"/>
          <a:ext cx="8208963" cy="473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571480"/>
            <a:ext cx="628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2 этап - практический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1214422"/>
            <a:ext cx="53578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3600" dirty="0" smtClean="0">
                <a:solidFill>
                  <a:srgbClr val="7030A0"/>
                </a:solidFill>
              </a:rPr>
              <a:t>Информационно- познавательный цикл мероприятий</a:t>
            </a:r>
          </a:p>
          <a:p>
            <a:pPr>
              <a:buFont typeface="Wingdings" pitchFamily="2" charset="2"/>
              <a:buChar char="§"/>
            </a:pPr>
            <a:r>
              <a:rPr lang="ru-RU" sz="3600" dirty="0" smtClean="0">
                <a:solidFill>
                  <a:srgbClr val="7030A0"/>
                </a:solidFill>
              </a:rPr>
              <a:t>Практические дела с привлечением родителей</a:t>
            </a:r>
          </a:p>
          <a:p>
            <a:pPr>
              <a:buFont typeface="Wingdings" pitchFamily="2" charset="2"/>
              <a:buChar char="§"/>
            </a:pPr>
            <a:r>
              <a:rPr lang="ru-RU" sz="3600" dirty="0" smtClean="0">
                <a:solidFill>
                  <a:srgbClr val="7030A0"/>
                </a:solidFill>
              </a:rPr>
              <a:t>Исследовательская 	деятельность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4098" name="Picture 2" descr="H:\фотки бифилин\DCIM\100OLYMP\P312000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888632"/>
            <a:ext cx="3416147" cy="27618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85728"/>
            <a:ext cx="64360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Познавательно развитие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71736" y="642918"/>
            <a:ext cx="5786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экскурсии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1285860"/>
            <a:ext cx="9001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Пищевой блок. </a:t>
            </a:r>
            <a:r>
              <a:rPr lang="ru-RU" sz="2400" dirty="0" smtClean="0"/>
              <a:t>Мы с ребятами посетили пищевой блок нашего сада. Посмотрели процесс приготовления пищи. Узнали из каких продуктов нам готовят. Всё замечательно! </a:t>
            </a:r>
            <a:endParaRPr lang="ru-RU" sz="2400" dirty="0"/>
          </a:p>
        </p:txBody>
      </p:sp>
      <p:pic>
        <p:nvPicPr>
          <p:cNvPr id="6" name="Рисунок 4" descr="PC26052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48002">
            <a:off x="361740" y="3309007"/>
            <a:ext cx="3575097" cy="2996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7" name="Рисунок 3" descr="PC26052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91380">
            <a:off x="4741669" y="3126475"/>
            <a:ext cx="3487374" cy="27512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928670"/>
            <a:ext cx="90011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Медицинский блок. </a:t>
            </a:r>
            <a:r>
              <a:rPr lang="ru-RU" sz="2400" dirty="0" smtClean="0"/>
              <a:t>Были в медицинском блоке. Ребята познакомились с работой </a:t>
            </a:r>
            <a:r>
              <a:rPr lang="ru-RU" sz="2400" dirty="0" err="1" smtClean="0"/>
              <a:t>физио</a:t>
            </a:r>
            <a:r>
              <a:rPr lang="ru-RU" sz="2400" dirty="0" smtClean="0"/>
              <a:t> - медсестры, с процедурным кабинетом. Измеряли вес, рост. С большим удовольствием пьют кислородный коктейль и дышат в соляной пещере. </a:t>
            </a:r>
            <a:endParaRPr lang="ru-RU" sz="2400" dirty="0"/>
          </a:p>
        </p:txBody>
      </p:sp>
      <p:pic>
        <p:nvPicPr>
          <p:cNvPr id="4" name="Рисунок 3" descr="SDC1133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3174818"/>
            <a:ext cx="3212725" cy="2954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Users\User\Desktop\IMG_018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85519" y="3190664"/>
            <a:ext cx="2933858" cy="2966895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785794"/>
            <a:ext cx="86439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Аптека.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 smtClean="0"/>
              <a:t>Мы с детьми ходили на экскурсию в ближайшую аптеку. В аптеке нам рассказали про разные лекарственные средства. Мы запомнили, что употреблять лекарства без контроля взрослых, опасно для здоровья! Пополнили свою аптечку лейкопластырем и  мазью «Спасатель».</a:t>
            </a:r>
            <a:endParaRPr lang="ru-RU" sz="2400" dirty="0"/>
          </a:p>
        </p:txBody>
      </p:sp>
      <p:pic>
        <p:nvPicPr>
          <p:cNvPr id="3" name="Рисунок 5" descr="SDC1134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5754" y="2983235"/>
            <a:ext cx="4170339" cy="31933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928670"/>
            <a:ext cx="8858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Магазин. </a:t>
            </a:r>
            <a:r>
              <a:rPr lang="ru-RU" sz="2400" dirty="0" smtClean="0"/>
              <a:t>Посетили магазин продуктов. Посмотрели на разнообразие кисломолочных продуктов. Узнали что у продуктов есть срок годности. Молочные продукты нужно хранить в холодильнике. Просроченными продуктами можно отравиться. Закрепили знания о вредных и полезных продуктах.</a:t>
            </a:r>
            <a:endParaRPr lang="ru-RU" sz="2400" dirty="0"/>
          </a:p>
        </p:txBody>
      </p:sp>
      <p:pic>
        <p:nvPicPr>
          <p:cNvPr id="6" name="Рисунок 5" descr="SDC1135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10138" y="3242590"/>
            <a:ext cx="3590411" cy="30991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305800" cy="1000108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Актуальность проекта</a:t>
            </a:r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428736"/>
            <a:ext cx="892971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Всем уже давно известно, что правильное питание детей, не зависимо от возраста, является залогом их здоровья. Поскольку дети дошкольного возраста продолжают усиленно расти, у них активно формируются все органы и системы,  идет интенсивный обмен веществ, то правильное питание дошкольников не менее важно, чем в раннем возрасте. 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0" y="3451237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</a:t>
            </a:r>
            <a:r>
              <a:rPr lang="ru-RU" sz="2000" dirty="0" smtClean="0"/>
              <a:t>Правильное питание это, главным образом, здоровое питание, под которым понимается употребление продуктов,  содержащих достаточное количество необходимых витаминов и микроэлементов,  не имеющих в своем составе вредных веществ. Интенсивное развитие детского организма и двигательная активность сопровождаются большой затратой энергии. Поэтому, исходя из выше сказанного, с  детьми нашего сада ведётся работа по формированию потребности в здоровом образе жизни, одним из аспектов которого является  здоровое питание.</a:t>
            </a:r>
            <a:endParaRPr lang="ru-RU" sz="2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785794"/>
            <a:ext cx="87154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Молочный завод. </a:t>
            </a:r>
            <a:r>
              <a:rPr lang="ru-RU" sz="2400" dirty="0" smtClean="0"/>
              <a:t>Самая масштабная экскурсия была  на молочный завод. Большое впечатление на детей произвел процесс производства молока и молочных продуктов. Они наблюдали за приемом молока с машины, как его пастеризуют, разливают и упаковывают. После экскурсии дегустировали молочные продукты для детей: молоко, творожок, йогурт. Ну очень понравилось! </a:t>
            </a:r>
            <a:endParaRPr lang="ru-RU" sz="2400" dirty="0"/>
          </a:p>
        </p:txBody>
      </p:sp>
      <p:pic>
        <p:nvPicPr>
          <p:cNvPr id="5" name="Picture 6" descr="SDC1135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543490"/>
            <a:ext cx="2322314" cy="20522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7" name="Рисунок 5" descr="SDC1137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3598376"/>
            <a:ext cx="2367071" cy="1877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:\фотки бифилин\P422024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2229134"/>
            <a:ext cx="3018282" cy="31089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5" name="Picture 11" descr="H:\фото дети готовят\SDC1366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814" y="3783613"/>
            <a:ext cx="4039308" cy="28447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42844" y="642918"/>
            <a:ext cx="8858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B0F0"/>
                </a:solidFill>
              </a:rPr>
              <a:t>Накрываем «полезный стол». </a:t>
            </a:r>
            <a:r>
              <a:rPr lang="ru-RU" sz="2400" dirty="0" smtClean="0"/>
              <a:t>Накрыли стол из полезных продуктов. Дети приносили к столу, каждый своё, что вместе с родителями посчитал полезным. Так мы закрепляли знания о витаминах и правильном питании.</a:t>
            </a:r>
            <a:endParaRPr lang="ru-RU" sz="2400" dirty="0"/>
          </a:p>
        </p:txBody>
      </p:sp>
      <p:pic>
        <p:nvPicPr>
          <p:cNvPr id="9218" name="Picture 2" descr="H:\фото дети готовят\SDC1364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44296" y="9233336"/>
            <a:ext cx="3786150" cy="283961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static.ngs.ru/news/preview/248d915401f66ca37ae665348e12484900e417aa_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4000504"/>
            <a:ext cx="2381250" cy="2381250"/>
          </a:xfrm>
          <a:prstGeom prst="rect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2" name="TextBox 1"/>
          <p:cNvSpPr txBox="1"/>
          <p:nvPr/>
        </p:nvSpPr>
        <p:spPr>
          <a:xfrm>
            <a:off x="1071538" y="785794"/>
            <a:ext cx="6786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Здоровье, данное самой природой!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http://cs11216.userapi.com/u968029/-5/x_9dfa825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4286256"/>
            <a:ext cx="2357422" cy="2071702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032" name="Picture 8" descr="http://zaxid.net/resources/photos/news/450_DIR/201211/127156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050" y="1643050"/>
            <a:ext cx="2689388" cy="2014054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Выгнутая вверх стрелка 11"/>
          <p:cNvSpPr/>
          <p:nvPr/>
        </p:nvSpPr>
        <p:spPr>
          <a:xfrm rot="17243475">
            <a:off x="1209669" y="2516872"/>
            <a:ext cx="1176165" cy="78678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верх стрелка 12"/>
          <p:cNvSpPr/>
          <p:nvPr/>
        </p:nvSpPr>
        <p:spPr>
          <a:xfrm rot="2551972">
            <a:off x="5892000" y="2395597"/>
            <a:ext cx="1285884" cy="70654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00042"/>
            <a:ext cx="84296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Опытно-экспериментальная деятельность: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00B0F0"/>
                </a:solidFill>
              </a:rPr>
              <a:t>Рассматривали капли чистой воды и растаявшего снега в микроскоп,</a:t>
            </a:r>
            <a:r>
              <a:rPr lang="ru-RU" sz="2400" dirty="0" smtClean="0"/>
              <a:t> сделали вывод: чистая вода полезна для здоровья, а талый снег с частичками грязи, поэтому сосать сосульки и брать в рот снег запрещено – там микробы!</a:t>
            </a:r>
          </a:p>
          <a:p>
            <a:pPr>
              <a:buFont typeface="Wingdings" pitchFamily="2" charset="2"/>
              <a:buChar char="§"/>
            </a:pPr>
            <a:endParaRPr lang="ru-RU" sz="2400" dirty="0"/>
          </a:p>
        </p:txBody>
      </p:sp>
      <p:pic>
        <p:nvPicPr>
          <p:cNvPr id="4" name="Рисунок 6" descr="P101173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14684">
            <a:off x="317477" y="3144130"/>
            <a:ext cx="3849253" cy="29759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5" name="Содержимое 4" descr="DSC0004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09671">
            <a:off x="4910420" y="3033574"/>
            <a:ext cx="3567586" cy="29125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71480"/>
            <a:ext cx="86439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8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00B0F0"/>
                </a:solidFill>
              </a:rPr>
              <a:t>Выращивали плесень на хлебе, затем рассматривали под лупой, определяли запах. </a:t>
            </a:r>
            <a:r>
              <a:rPr lang="ru-RU" sz="2400" dirty="0" smtClean="0"/>
              <a:t>Впечатление произвело неблагоприятное, такой хлеб кушать не станем, он «заболел». Сделали вывод, что и другие продукты с плесенью опасны для здоровья!  </a:t>
            </a:r>
            <a:endParaRPr lang="ru-RU" dirty="0"/>
          </a:p>
        </p:txBody>
      </p:sp>
      <p:pic>
        <p:nvPicPr>
          <p:cNvPr id="4" name="Рисунок 3" descr="P110053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3284984"/>
            <a:ext cx="4000528" cy="29254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5" descr="Virus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12" y="2779703"/>
            <a:ext cx="1447800" cy="1416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14290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00B0F0"/>
                </a:solidFill>
              </a:rPr>
              <a:t>«Чудо </a:t>
            </a:r>
            <a:r>
              <a:rPr lang="ru-RU" sz="2400" dirty="0" err="1" smtClean="0">
                <a:solidFill>
                  <a:srgbClr val="00B0F0"/>
                </a:solidFill>
              </a:rPr>
              <a:t>бифилин</a:t>
            </a:r>
            <a:r>
              <a:rPr lang="ru-RU" sz="2400" dirty="0" smtClean="0">
                <a:solidFill>
                  <a:srgbClr val="00B0F0"/>
                </a:solidFill>
              </a:rPr>
              <a:t>, </a:t>
            </a:r>
            <a:r>
              <a:rPr lang="ru-RU" sz="2400" dirty="0" err="1" smtClean="0">
                <a:solidFill>
                  <a:srgbClr val="00B0F0"/>
                </a:solidFill>
              </a:rPr>
              <a:t>чудо</a:t>
            </a:r>
            <a:r>
              <a:rPr lang="ru-RU" sz="2400" dirty="0" smtClean="0">
                <a:solidFill>
                  <a:srgbClr val="00B0F0"/>
                </a:solidFill>
              </a:rPr>
              <a:t> сыр! Мы устроим целый пир!» </a:t>
            </a:r>
            <a:r>
              <a:rPr lang="ru-RU" sz="2400" dirty="0" smtClean="0"/>
              <a:t>С детками готовили не только йогурт, но и другие кисломолочные </a:t>
            </a:r>
            <a:r>
              <a:rPr lang="ru-RU" sz="2400" dirty="0" err="1" smtClean="0"/>
              <a:t>прдукты</a:t>
            </a:r>
            <a:r>
              <a:rPr lang="ru-RU" sz="2400" dirty="0" smtClean="0"/>
              <a:t>: кефир, творог. Играли в игру «Попробуй», где дети, с закрытыми глазами, определяли вкус продукта. После рассуждали, чем они похожи и чем отличаются. </a:t>
            </a:r>
          </a:p>
          <a:p>
            <a:endParaRPr lang="ru-RU" sz="2400" dirty="0" smtClean="0"/>
          </a:p>
          <a:p>
            <a:pPr>
              <a:buFont typeface="Wingdings" pitchFamily="2" charset="2"/>
              <a:buChar char="§"/>
            </a:pPr>
            <a:endParaRPr lang="ru-RU" sz="2400" dirty="0" smtClean="0"/>
          </a:p>
        </p:txBody>
      </p:sp>
      <p:pic>
        <p:nvPicPr>
          <p:cNvPr id="8194" name="Picture 2" descr="H:\фотки бифилин\DCIM\100OLYMP\P31200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753" r="15096" b="13704"/>
          <a:stretch>
            <a:fillRect/>
          </a:stretch>
        </p:blipFill>
        <p:spPr bwMode="auto">
          <a:xfrm rot="1133297">
            <a:off x="5198465" y="3134692"/>
            <a:ext cx="3029201" cy="26088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F:\DCIM\100OLYMP\P31304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528"/>
          <a:stretch>
            <a:fillRect/>
          </a:stretch>
        </p:blipFill>
        <p:spPr bwMode="auto">
          <a:xfrm rot="20411742">
            <a:off x="1073038" y="3075308"/>
            <a:ext cx="3012269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00042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00B0F0"/>
                </a:solidFill>
              </a:rPr>
              <a:t> Изучали </a:t>
            </a:r>
            <a:r>
              <a:rPr lang="ru-RU" sz="2400" dirty="0" err="1" smtClean="0">
                <a:solidFill>
                  <a:srgbClr val="00B0F0"/>
                </a:solidFill>
              </a:rPr>
              <a:t>бифилин</a:t>
            </a:r>
            <a:r>
              <a:rPr lang="ru-RU" sz="2400" dirty="0" smtClean="0">
                <a:solidFill>
                  <a:srgbClr val="00B0F0"/>
                </a:solidFill>
              </a:rPr>
              <a:t>, какой он: вкус, цвет, запах. </a:t>
            </a:r>
            <a:r>
              <a:rPr lang="ru-RU" sz="2400" dirty="0" smtClean="0"/>
              <a:t>Когда попробовали </a:t>
            </a:r>
            <a:r>
              <a:rPr lang="ru-RU" sz="2400" dirty="0" err="1" smtClean="0"/>
              <a:t>бифилин</a:t>
            </a:r>
            <a:r>
              <a:rPr lang="ru-RU" sz="2400" dirty="0" smtClean="0"/>
              <a:t>, детям он очень понравился. Они пили его с большей охотой, чем обычный кефир, сравнили. </a:t>
            </a:r>
            <a:r>
              <a:rPr lang="ru-RU" sz="2400" dirty="0" err="1" smtClean="0"/>
              <a:t>Бифилин</a:t>
            </a:r>
            <a:r>
              <a:rPr lang="ru-RU" sz="2400" dirty="0" smtClean="0"/>
              <a:t> оказался приятный на вкус, кремового цвета, с запахом кисломолочного продукта, а значит полезный!</a:t>
            </a:r>
          </a:p>
          <a:p>
            <a:pPr marL="0" lvl="8"/>
            <a:r>
              <a:rPr lang="ru-RU" sz="2400" dirty="0" smtClean="0"/>
              <a:t> </a:t>
            </a:r>
          </a:p>
        </p:txBody>
      </p:sp>
      <p:pic>
        <p:nvPicPr>
          <p:cNvPr id="4" name="Рисунок 3" descr="SDC1133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53884">
            <a:off x="1963053" y="2925229"/>
            <a:ext cx="4680107" cy="3285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928934"/>
            <a:ext cx="90011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Дидактические игры: </a:t>
            </a:r>
            <a:r>
              <a:rPr lang="ru-RU" sz="2400" dirty="0" smtClean="0"/>
              <a:t>«</a:t>
            </a:r>
            <a:r>
              <a:rPr lang="ru-RU" sz="2400" dirty="0" err="1" smtClean="0"/>
              <a:t>Полезно-не</a:t>
            </a:r>
            <a:r>
              <a:rPr lang="ru-RU" sz="2400" dirty="0" smtClean="0"/>
              <a:t> полезно», «Витаминные семейки», «Собери корзину полезных продуктов», «</a:t>
            </a:r>
            <a:r>
              <a:rPr lang="ru-RU" sz="2400" dirty="0" err="1" smtClean="0"/>
              <a:t>Аскорбинка</a:t>
            </a:r>
            <a:r>
              <a:rPr lang="ru-RU" sz="2400" dirty="0" smtClean="0"/>
              <a:t> и её друзья», «Найди лишнее»: посредством этих игр, ребята закрепляли знания о здоровом образе жизни!  </a:t>
            </a:r>
          </a:p>
        </p:txBody>
      </p:sp>
      <p:pic>
        <p:nvPicPr>
          <p:cNvPr id="3" name="Рисунок 2" descr="PC26052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08161">
            <a:off x="6413674" y="1070590"/>
            <a:ext cx="2159980" cy="16551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4" name="Рисунок 4" descr="SDC1139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29213">
            <a:off x="5205357" y="4769657"/>
            <a:ext cx="2325846" cy="1678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6" name="Рисунок 3" descr="SDC1136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42969">
            <a:off x="873122" y="4760889"/>
            <a:ext cx="2835869" cy="18348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53250" name="Picture 2" descr="H:\фотки бифилин\P417013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79912">
            <a:off x="634624" y="936105"/>
            <a:ext cx="1921587" cy="18168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P1160017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678" y="1000108"/>
            <a:ext cx="2366027" cy="164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0" y="142852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Социально- личностное развитие 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844" y="116632"/>
            <a:ext cx="900115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rgbClr val="00B050"/>
                </a:solidFill>
              </a:rPr>
              <a:t>Беседы.</a:t>
            </a:r>
            <a:r>
              <a:rPr lang="ru-RU" sz="2400" b="1" dirty="0" smtClean="0"/>
              <a:t> </a:t>
            </a:r>
            <a:r>
              <a:rPr lang="ru-RU" sz="2400" dirty="0" smtClean="0"/>
              <a:t>Вместе с детьми в группе  мы провели беседы на темы «Наш организм», «Полезные продукты», «Еда для здоровья», «Витамины и здоровый организм», «Какие бывают микробы?»Узнали о работе организма человека, о полезных продуктах, о том, что полезного они едят дома и в детском саду. Мед. сестра нашего сада рассказала о пользе витаминов, мы обсудили, какие витамины в чем содержаться.  Пригласили маму Марка, она врач, объяснила детям о вреде на микрофлору антибиотиков, как восстановить организм с помощью </a:t>
            </a:r>
            <a:r>
              <a:rPr lang="ru-RU" sz="2400" dirty="0" err="1" smtClean="0"/>
              <a:t>бифидобактерий.В</a:t>
            </a:r>
            <a:r>
              <a:rPr lang="ru-RU" sz="2400" dirty="0" smtClean="0"/>
              <a:t> энциклопедиях дети рассмотрели внешний вид микробов и теперь они знают, что микробов существует огромное количество и среди них есть вредные и полезные. 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357158" y="6000768"/>
            <a:ext cx="8286808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0000FF"/>
                </a:solidFill>
              </a:rPr>
              <a:t>  </a:t>
            </a:r>
          </a:p>
        </p:txBody>
      </p:sp>
      <p:pic>
        <p:nvPicPr>
          <p:cNvPr id="7" name="Picture 2" descr="E:\DCIM\100OLYMP\PA17022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86" b="16667"/>
          <a:stretch>
            <a:fillRect/>
          </a:stretch>
        </p:blipFill>
        <p:spPr bwMode="auto">
          <a:xfrm>
            <a:off x="3635896" y="5085184"/>
            <a:ext cx="2069422" cy="1567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H:\фотки бифилин\IMG_701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5085184"/>
            <a:ext cx="1739734" cy="1642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9" name="Рисунок 5" descr="PC260530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59356">
            <a:off x="6975643" y="4916768"/>
            <a:ext cx="1609622" cy="15288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688" y="116632"/>
            <a:ext cx="88583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r>
              <a:rPr lang="ru-RU" sz="2400" b="1" dirty="0" smtClean="0">
                <a:solidFill>
                  <a:srgbClr val="00B050"/>
                </a:solidFill>
              </a:rPr>
              <a:t>Чтение.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 smtClean="0"/>
              <a:t>С ребятами мы сделали подборку и ознакомились со следующими произведениями: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 smtClean="0"/>
              <a:t>К.Чуковский «</a:t>
            </a:r>
            <a:r>
              <a:rPr lang="ru-RU" sz="2400" dirty="0" err="1" smtClean="0"/>
              <a:t>Мойдодыр</a:t>
            </a:r>
            <a:r>
              <a:rPr lang="ru-RU" sz="2400" dirty="0" smtClean="0"/>
              <a:t>», «Доктор Айболит», И.Воронцов «Азбука чистоты», М.Безруких «Разговор о правильном питании», Г.Зайцев «Азбука Айболита», В.Маяковский «Что такое хорошо и что такое плохо». Дети с интересом слушали стихи и сказки, поддерживали беседу по содержанию.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Кроссворды. </a:t>
            </a:r>
            <a:r>
              <a:rPr lang="ru-RU" sz="2400" dirty="0" smtClean="0"/>
              <a:t>Аня дома с родителями составили кроссворд: « Молоко вдвойне вкусней – с </a:t>
            </a:r>
            <a:r>
              <a:rPr lang="ru-RU" sz="2400" dirty="0" err="1" smtClean="0"/>
              <a:t>бифидобактерией</a:t>
            </a:r>
            <a:r>
              <a:rPr lang="ru-RU" sz="2400" dirty="0" smtClean="0"/>
              <a:t>!». Мы с детьми решили не отставать и по ходу познания нового, изготовили свои кроссворды, которые помогли нам шире взглянуть на проблему здоровья: «Наше здоровье», «Я - человек!»</a:t>
            </a:r>
            <a:endParaRPr lang="ru-RU" sz="2400" dirty="0"/>
          </a:p>
        </p:txBody>
      </p:sp>
      <p:pic>
        <p:nvPicPr>
          <p:cNvPr id="1026" name="Picture 2" descr="H:\фотки бифилин\P52302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90150">
            <a:off x="6519075" y="4869291"/>
            <a:ext cx="2447600" cy="17037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SDC1138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60343">
            <a:off x="354124" y="5215550"/>
            <a:ext cx="2161459" cy="1482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6146" name="Picture 2" descr="H:\фотки бифилин\фото нов\IMG_016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2988" y="4869160"/>
            <a:ext cx="2651786" cy="1988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58204" cy="928694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Аннотация проекта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472518" cy="5110178"/>
          </a:xfrm>
        </p:spPr>
        <p:txBody>
          <a:bodyPr>
            <a:normAutofit lnSpcReduction="1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2800" dirty="0" smtClean="0"/>
              <a:t>     Одна из отличительных особенностей ребенка в дошкольном возрасте – способность эмоционально и непосредственно реагировать на окружающий мир. Ребенок открывает мир вокруг себя и в этом ему помогают родители и воспитатели. 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2800" dirty="0" smtClean="0"/>
              <a:t>     Мы организуем образовательный процесс таким образом, чтобы детям предоставлялась возможность проявить себя в  познавательно-речевой, двигательной, экспериментальной, художественно-творческой деятельности, в ходе которой дети получают представления о своем организме, здоровье, способах его укрепления.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1435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Придумывание историй о </a:t>
            </a:r>
            <a:r>
              <a:rPr lang="ru-RU" sz="2400" b="1" dirty="0" err="1" smtClean="0">
                <a:solidFill>
                  <a:srgbClr val="00B050"/>
                </a:solidFill>
              </a:rPr>
              <a:t>Бифи</a:t>
            </a:r>
            <a:r>
              <a:rPr lang="ru-RU" sz="2400" b="1" dirty="0" smtClean="0">
                <a:solidFill>
                  <a:srgbClr val="00B050"/>
                </a:solidFill>
              </a:rPr>
              <a:t>: </a:t>
            </a:r>
            <a:r>
              <a:rPr lang="ru-RU" sz="2400" dirty="0" smtClean="0"/>
              <a:t>стихи, рассказы, сказки, песни.</a:t>
            </a:r>
          </a:p>
          <a:p>
            <a:endParaRPr lang="ru-RU" sz="2400" dirty="0" smtClean="0"/>
          </a:p>
          <a:p>
            <a:r>
              <a:rPr lang="ru-RU" sz="2400" dirty="0" smtClean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19872" y="1052736"/>
            <a:ext cx="4572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00FF"/>
                </a:solidFill>
              </a:rPr>
              <a:t>Полезные бактерии – большая семья</a:t>
            </a:r>
          </a:p>
          <a:p>
            <a:r>
              <a:rPr lang="ru-RU" b="1" i="1" dirty="0" smtClean="0">
                <a:solidFill>
                  <a:srgbClr val="0000FF"/>
                </a:solidFill>
              </a:rPr>
              <a:t>На страже здоровья стоят.</a:t>
            </a:r>
          </a:p>
          <a:p>
            <a:r>
              <a:rPr lang="ru-RU" b="1" i="1" dirty="0" smtClean="0">
                <a:solidFill>
                  <a:srgbClr val="0000FF"/>
                </a:solidFill>
              </a:rPr>
              <a:t>Они берегут от болезни меня</a:t>
            </a:r>
          </a:p>
          <a:p>
            <a:r>
              <a:rPr lang="ru-RU" b="1" i="1" dirty="0" smtClean="0">
                <a:solidFill>
                  <a:srgbClr val="0000FF"/>
                </a:solidFill>
              </a:rPr>
              <a:t>И все их благодарят.</a:t>
            </a:r>
          </a:p>
          <a:p>
            <a:r>
              <a:rPr lang="ru-RU" b="1" i="1" dirty="0" smtClean="0">
                <a:solidFill>
                  <a:srgbClr val="0000FF"/>
                </a:solidFill>
              </a:rPr>
              <a:t>Хочу я стать взрослой,</a:t>
            </a:r>
          </a:p>
          <a:p>
            <a:r>
              <a:rPr lang="ru-RU" b="1" i="1" dirty="0" smtClean="0">
                <a:solidFill>
                  <a:srgbClr val="0000FF"/>
                </a:solidFill>
              </a:rPr>
              <a:t>Увидеть весь мир</a:t>
            </a:r>
          </a:p>
          <a:p>
            <a:r>
              <a:rPr lang="ru-RU" b="1" i="1" dirty="0" smtClean="0">
                <a:solidFill>
                  <a:srgbClr val="0000FF"/>
                </a:solidFill>
              </a:rPr>
              <a:t>И звездочку в небе найти.</a:t>
            </a:r>
          </a:p>
          <a:p>
            <a:r>
              <a:rPr lang="ru-RU" b="1" i="1" dirty="0" smtClean="0">
                <a:solidFill>
                  <a:srgbClr val="0000FF"/>
                </a:solidFill>
              </a:rPr>
              <a:t>А самый полезный </a:t>
            </a:r>
            <a:r>
              <a:rPr lang="ru-RU" b="1" i="1" dirty="0" err="1" smtClean="0">
                <a:solidFill>
                  <a:srgbClr val="0000FF"/>
                </a:solidFill>
              </a:rPr>
              <a:t>бифидокефир</a:t>
            </a:r>
            <a:endParaRPr lang="ru-RU" b="1" i="1" dirty="0" smtClean="0">
              <a:solidFill>
                <a:srgbClr val="0000FF"/>
              </a:solidFill>
            </a:endParaRPr>
          </a:p>
          <a:p>
            <a:r>
              <a:rPr lang="ru-RU" b="1" i="1" dirty="0" smtClean="0">
                <a:solidFill>
                  <a:srgbClr val="0000FF"/>
                </a:solidFill>
              </a:rPr>
              <a:t>Поможет мне к ней дорасти.</a:t>
            </a:r>
          </a:p>
          <a:p>
            <a:r>
              <a:rPr lang="ru-RU" b="1" i="1" dirty="0" smtClean="0">
                <a:solidFill>
                  <a:srgbClr val="00B050"/>
                </a:solidFill>
              </a:rPr>
              <a:t>Авторы: Марк с мамой.</a:t>
            </a:r>
          </a:p>
          <a:p>
            <a:endParaRPr lang="ru-RU" b="1" i="1" dirty="0" smtClean="0">
              <a:solidFill>
                <a:srgbClr val="0000FF"/>
              </a:solidFill>
            </a:endParaRPr>
          </a:p>
        </p:txBody>
      </p:sp>
      <p:pic>
        <p:nvPicPr>
          <p:cNvPr id="4" name="Рисунок 4" descr="Бифи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3875328"/>
            <a:ext cx="2188007" cy="2722442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6" name="Picture 3" descr="H:\фотки бифилин\DCIM\100OLYMP\P31200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3979121" cy="29038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фотки бифилин\DCIM\100OLYMP\P31200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3610099" y="1216544"/>
            <a:ext cx="5373215" cy="47575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3" name="Picture 4" descr="H:\фотки бифилин\DCIM\100OLYMP\P312001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66760" y="777456"/>
            <a:ext cx="3479375" cy="3165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7984" y="188640"/>
            <a:ext cx="4429156" cy="53578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Детские песенки о продуктах питания </a:t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 </a:t>
            </a:r>
            <a:endParaRPr lang="ru-RU" dirty="0"/>
          </a:p>
        </p:txBody>
      </p:sp>
      <p:pic>
        <p:nvPicPr>
          <p:cNvPr id="3" name="Picture 1" descr="C:\Users\Для работы\Desktop\jhYnszHQcr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57" r="22017"/>
          <a:stretch>
            <a:fillRect/>
          </a:stretch>
        </p:blipFill>
        <p:spPr bwMode="auto">
          <a:xfrm>
            <a:off x="4499992" y="2420888"/>
            <a:ext cx="4214842" cy="271464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60032" y="836712"/>
            <a:ext cx="36433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 Детские песенки о продуктах питания </a:t>
            </a:r>
            <a:b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 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188640"/>
            <a:ext cx="3143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С ребятами составили подборку песен о здоровом питании, также частушки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1928802"/>
            <a:ext cx="28575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Тёма знает хорошо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Жить без </a:t>
            </a:r>
            <a:r>
              <a:rPr lang="ru-RU" sz="2000" b="1" dirty="0" err="1" smtClean="0">
                <a:solidFill>
                  <a:srgbClr val="7030A0"/>
                </a:solidFill>
              </a:rPr>
              <a:t>бифи</a:t>
            </a:r>
            <a:r>
              <a:rPr lang="ru-RU" sz="2000" b="1" dirty="0" smtClean="0">
                <a:solidFill>
                  <a:srgbClr val="7030A0"/>
                </a:solidFill>
              </a:rPr>
              <a:t> нелегко!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На него он налегает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И здоровье укрепляет!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547664" y="3429000"/>
            <a:ext cx="267502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У меня коса большая,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Ленточка коротенька.</a:t>
            </a:r>
          </a:p>
          <a:p>
            <a:r>
              <a:rPr lang="ru-RU" sz="2000" b="1" dirty="0" err="1" smtClean="0">
                <a:solidFill>
                  <a:srgbClr val="7030A0"/>
                </a:solidFill>
              </a:rPr>
              <a:t>Бифилин</a:t>
            </a:r>
            <a:r>
              <a:rPr lang="ru-RU" sz="2000" b="1" dirty="0" smtClean="0">
                <a:solidFill>
                  <a:srgbClr val="7030A0"/>
                </a:solidFill>
              </a:rPr>
              <a:t> употребляю,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Потому молоденька</a:t>
            </a:r>
            <a:r>
              <a:rPr lang="ru-RU" sz="2000" dirty="0" smtClean="0"/>
              <a:t>!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67544" y="5013176"/>
            <a:ext cx="276550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А румянец на щеках 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Вовсе не от колы.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Пью, ребята, </a:t>
            </a:r>
            <a:r>
              <a:rPr lang="ru-RU" sz="2000" b="1" dirty="0" err="1" smtClean="0">
                <a:solidFill>
                  <a:srgbClr val="7030A0"/>
                </a:solidFill>
              </a:rPr>
              <a:t>бифилин</a:t>
            </a:r>
            <a:r>
              <a:rPr lang="ru-RU" sz="2000" b="1" dirty="0" smtClean="0">
                <a:solidFill>
                  <a:srgbClr val="7030A0"/>
                </a:solidFill>
              </a:rPr>
              <a:t>!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Будьте все  здоровы! </a:t>
            </a:r>
          </a:p>
          <a:p>
            <a:endParaRPr lang="ru-RU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00043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00B050"/>
                </a:solidFill>
              </a:rPr>
              <a:t>Рассуждалки</a:t>
            </a:r>
            <a:r>
              <a:rPr lang="ru-RU" sz="2400" b="1" dirty="0" smtClean="0">
                <a:solidFill>
                  <a:srgbClr val="00B050"/>
                </a:solidFill>
              </a:rPr>
              <a:t>: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 smtClean="0"/>
              <a:t>« Что такое здоровье?» «Правильно ли мы едим?»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928670"/>
            <a:ext cx="8429684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2400" dirty="0" smtClean="0"/>
              <a:t>При изучении организма, у детей возникали мысли: почему одни люди  живут до старости и не болеют, а другие ходят по поликлиникам, лежат в больнице? Что может вызвать болезнь? Как сохранить своё здоровье? Мы вместе рассуждали, отвечали на вопросы. Дети получали представления о своём организме, здоровье, способах его укрепления.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2400" dirty="0" smtClean="0"/>
              <a:t>  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5" name="Содержимое 3" descr="SDC1105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4866">
            <a:off x="4622611" y="3525473"/>
            <a:ext cx="4159121" cy="2782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6" name="Picture 22" descr="C:\Users\User\Desktop\PC03029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20660">
            <a:off x="564641" y="3958775"/>
            <a:ext cx="3096229" cy="23910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14356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Блок загадок: </a:t>
            </a:r>
            <a:r>
              <a:rPr lang="ru-RU" sz="2400" dirty="0" smtClean="0"/>
              <a:t>«Раз загадка, два загадка», «</a:t>
            </a:r>
            <a:r>
              <a:rPr lang="ru-RU" sz="2400" dirty="0" err="1" smtClean="0"/>
              <a:t>Смекалочку</a:t>
            </a:r>
            <a:r>
              <a:rPr lang="ru-RU" sz="2400" dirty="0" smtClean="0"/>
              <a:t> включай, о полезном отгадай!» Вместе с детьми делали подборку загадок о полезной пище, о витаминах, о спорте. Дети придумывали свои загадки, отгадывали все вместе.</a:t>
            </a:r>
          </a:p>
        </p:txBody>
      </p:sp>
      <p:pic>
        <p:nvPicPr>
          <p:cNvPr id="3" name="Picture 5" descr="SDC1134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22994">
            <a:off x="311597" y="2850813"/>
            <a:ext cx="3570213" cy="34553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4" name="Picture 7" descr="SDC1132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37608">
            <a:off x="4795178" y="2530330"/>
            <a:ext cx="3056133" cy="36370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85793"/>
            <a:ext cx="914400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lnSpc>
                <a:spcPct val="90000"/>
              </a:lnSpc>
              <a:buClr>
                <a:schemeClr val="accent3"/>
              </a:buClr>
              <a:defRPr/>
            </a:pPr>
            <a:r>
              <a:rPr lang="ru-RU" sz="2400" b="1" dirty="0" smtClean="0">
                <a:solidFill>
                  <a:srgbClr val="00B050"/>
                </a:solidFill>
              </a:rPr>
              <a:t>Нелепицы: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 smtClean="0"/>
              <a:t>составляли  нелепые картинки: ребенок загорает зимой. Что не так? И т.д. Даем понять детям, что одеваться нужно по погоде.  Переохлаждение или перегревание может вызвать болезнь.</a:t>
            </a:r>
          </a:p>
        </p:txBody>
      </p:sp>
      <p:pic>
        <p:nvPicPr>
          <p:cNvPr id="4098" name="Picture 2" descr="H:\фотки бифилин\IMG_704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35158">
            <a:off x="544616" y="4160354"/>
            <a:ext cx="3143272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H:\фотки бифилин\PB13024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63860">
            <a:off x="5551689" y="4164312"/>
            <a:ext cx="3139515" cy="2354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6" name="Рисунок 4" descr="PC04049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78" y="1857364"/>
            <a:ext cx="2357454" cy="1957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785926"/>
            <a:ext cx="88583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Сюжетно- ролевые игры: </a:t>
            </a:r>
            <a:r>
              <a:rPr lang="ru-RU" sz="2400" dirty="0" smtClean="0"/>
              <a:t>«В гостях у </a:t>
            </a:r>
            <a:r>
              <a:rPr lang="ru-RU" sz="2400" dirty="0" err="1" smtClean="0"/>
              <a:t>Бифи</a:t>
            </a:r>
            <a:r>
              <a:rPr lang="ru-RU" sz="2400" dirty="0" smtClean="0"/>
              <a:t>»: дети закрепляли знания о пользе кисломолочных продуктах; «Магазин молочных продуктов»: Закрепляли представление о работе продавца;«Мы технологи» ребята выступали в роли технолога, придумывали свои полезные продукты; «Повара»: Закрепляли технику работы повара, его действия; «Больница»:  формировали представление о пользе витаминов, о причинах заболеваний;«Поездка в </a:t>
            </a:r>
            <a:r>
              <a:rPr lang="ru-RU" sz="2400" dirty="0" err="1" smtClean="0"/>
              <a:t>Прстоквашино</a:t>
            </a:r>
            <a:r>
              <a:rPr lang="ru-RU" sz="2400" dirty="0" smtClean="0"/>
              <a:t>»: уточняли трудовые процессы, связанные с производством молока.</a:t>
            </a:r>
          </a:p>
          <a:p>
            <a:endParaRPr lang="ru-RU" dirty="0" smtClean="0"/>
          </a:p>
        </p:txBody>
      </p:sp>
      <p:pic>
        <p:nvPicPr>
          <p:cNvPr id="54274" name="Picture 2" descr="J:\Ф О Т О\Ира\Детский сад Калинка\садик\SDC1036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18619">
            <a:off x="7012610" y="341107"/>
            <a:ext cx="1808255" cy="14951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4" name="Рисунок 5" descr="PC01048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8992" y="5357826"/>
            <a:ext cx="2071702" cy="1357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подуш.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54798">
            <a:off x="825486" y="5461823"/>
            <a:ext cx="1896970" cy="11784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P101000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144562">
            <a:off x="471487" y="417306"/>
            <a:ext cx="1541182" cy="1583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8" name="Picture 4" descr="C:\Users\User\Desktop\SDC1263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60" y="500042"/>
            <a:ext cx="1643074" cy="1500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E:\фотки бифилин\P2100377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70789">
            <a:off x="6246601" y="5273129"/>
            <a:ext cx="2102245" cy="14209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PC260525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4" y="285728"/>
            <a:ext cx="2143140" cy="1357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2143116"/>
            <a:ext cx="90011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Просмотр видео: </a:t>
            </a:r>
            <a:r>
              <a:rPr lang="ru-RU" sz="2400" dirty="0" smtClean="0"/>
              <a:t>«О микробе Петьке», «Первые уроки здоровья», «Уроки осторожности», «Молочные реки», «Почемучки»: дети узнали, как вредные микробы могут попасть в организм человека, что нужно делать, чтобы оградить себя от их воздействия; узнали, что во взрослом человеке около 5 кг различных микробов!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Тренинги: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 smtClean="0"/>
              <a:t>«Мы есть то, что мы едим», «Помогаем микрофлоре»: рассуждали о правильном питании.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Этюды: </a:t>
            </a:r>
            <a:r>
              <a:rPr lang="ru-RU" sz="2400" dirty="0" smtClean="0"/>
              <a:t>«Покажи добрую и злую бактерию»: упражнялись в мимике и пантомимике.</a:t>
            </a:r>
          </a:p>
        </p:txBody>
      </p:sp>
      <p:pic>
        <p:nvPicPr>
          <p:cNvPr id="7" name="Picture 3" descr="PB24053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78270">
            <a:off x="6148448" y="5276256"/>
            <a:ext cx="2037254" cy="14212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8" name="Picture 4" descr="C:\Users\User\Desktop\PC02029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683" t="7547"/>
          <a:stretch>
            <a:fillRect/>
          </a:stretch>
        </p:blipFill>
        <p:spPr bwMode="auto">
          <a:xfrm rot="21031257">
            <a:off x="982427" y="251263"/>
            <a:ext cx="2454552" cy="17968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10" name="Picture 5" descr="E:\DCIM\100OLYMP\PC19033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17136">
            <a:off x="629477" y="5487401"/>
            <a:ext cx="1715948" cy="12346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11" name="Picture 3" descr="C:\Users\User\Desktop\P416011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33510">
            <a:off x="4558719" y="189862"/>
            <a:ext cx="2602786" cy="18792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P4280126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993" y="5214950"/>
            <a:ext cx="1928826" cy="142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928670"/>
            <a:ext cx="83582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00B050"/>
                </a:solidFill>
              </a:rPr>
              <a:t>Пескотерапия</a:t>
            </a:r>
            <a:r>
              <a:rPr lang="ru-RU" sz="2400" b="1" dirty="0" smtClean="0">
                <a:solidFill>
                  <a:srgbClr val="00B050"/>
                </a:solidFill>
              </a:rPr>
              <a:t>: </a:t>
            </a:r>
            <a:r>
              <a:rPr lang="ru-RU" sz="2400" dirty="0" smtClean="0"/>
              <a:t>Совместно с нашим психологом, дети рисовали на песке по предложенной теме «Приключения </a:t>
            </a:r>
            <a:r>
              <a:rPr lang="ru-RU" sz="2400" dirty="0" err="1" smtClean="0"/>
              <a:t>Бифи</a:t>
            </a:r>
            <a:r>
              <a:rPr lang="ru-RU" sz="2400" dirty="0" smtClean="0"/>
              <a:t>!» Игры с песком - одни из любимых детьми. </a:t>
            </a:r>
            <a:r>
              <a:rPr lang="ru-RU" sz="2400" dirty="0" err="1" smtClean="0"/>
              <a:t>Пескотерапия</a:t>
            </a:r>
            <a:r>
              <a:rPr lang="ru-RU" sz="2400" dirty="0" smtClean="0"/>
              <a:t> производит благоприятное действие на душевное здоровье детей! </a:t>
            </a:r>
            <a:endParaRPr lang="ru-RU" sz="2400" dirty="0"/>
          </a:p>
        </p:txBody>
      </p:sp>
      <p:pic>
        <p:nvPicPr>
          <p:cNvPr id="81922" name="Picture 2" descr="H:\фотки бифилин\DCIM\100OLYMP\P31300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58727">
            <a:off x="743791" y="3253144"/>
            <a:ext cx="2976994" cy="2481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E:\DCIM\100OLYMP\P317003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4929198"/>
            <a:ext cx="2428892" cy="1821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E:\DCIM\100OLYMP\P317003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65109">
            <a:off x="4867912" y="2569791"/>
            <a:ext cx="2401345" cy="18010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500042"/>
            <a:ext cx="8858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Художественно-эстетическое развитие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2924944"/>
            <a:ext cx="2423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071547"/>
            <a:ext cx="8786874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00B050"/>
                </a:solidFill>
                <a:latin typeface="Constantia" pitchFamily="18" charset="0"/>
              </a:rPr>
              <a:t>Рисование:</a:t>
            </a:r>
            <a:r>
              <a:rPr lang="ru-RU" b="1" dirty="0" smtClean="0">
                <a:latin typeface="Arial" charset="0"/>
              </a:rPr>
              <a:t>  </a:t>
            </a:r>
            <a:r>
              <a:rPr lang="ru-RU" sz="2400" dirty="0" smtClean="0"/>
              <a:t>Дети, используя нетрадиционную технику рисования (раздувание капелек краски с помощью трубочек) рисовали микробов: если яркие краски- веселые микробы, если темные – появляются вредные.</a:t>
            </a:r>
          </a:p>
          <a:p>
            <a:pPr>
              <a:lnSpc>
                <a:spcPct val="80000"/>
              </a:lnSpc>
            </a:pPr>
            <a:endParaRPr lang="ru-RU" sz="2400" dirty="0" smtClean="0"/>
          </a:p>
          <a:p>
            <a:pPr>
              <a:lnSpc>
                <a:spcPct val="80000"/>
              </a:lnSpc>
            </a:pPr>
            <a:endParaRPr lang="ru-RU" sz="2400" dirty="0" smtClean="0"/>
          </a:p>
        </p:txBody>
      </p:sp>
      <p:pic>
        <p:nvPicPr>
          <p:cNvPr id="5" name="Содержимое 3" descr="H:\DCIM\100OLYMP\PC060491.JPG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0" y="2357430"/>
            <a:ext cx="2286016" cy="1807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9" name="Picture 7" descr="SDC1132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77282">
            <a:off x="6702382" y="4866351"/>
            <a:ext cx="2078562" cy="18114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12" name="Рисунок 6" descr="SDC1138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68" y="4500570"/>
            <a:ext cx="2643206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14" name="Рисунок 6" descr="C:\Documents and Settings\Admin\Рабочий стол\Мама\IMG_607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65107">
            <a:off x="6636276" y="2180721"/>
            <a:ext cx="2263174" cy="18583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C:\Users\User\Desktop\PB25027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357753">
            <a:off x="714839" y="4385586"/>
            <a:ext cx="2214578" cy="2023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C:\Documents and Settings\Admin\Рабочий стол\Мама\IMG_6076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10217">
            <a:off x="315789" y="2466513"/>
            <a:ext cx="2181654" cy="16353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305800" cy="29602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Паспорт проекта</a:t>
            </a:r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1285860"/>
            <a:ext cx="8715436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dirty="0" smtClean="0"/>
              <a:t>Тип проекта: информационно- познавательный , практический.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/>
              <a:t>Срок проведения: долгосрочный (октябрь-февраль)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/>
              <a:t>Участники: воспитатели , специалисты ДОУ дети, родители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/>
              <a:t>Образовательная область: познавательное развитие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/>
              <a:t>Интеграция: социально-коммуникативное развитие, речевое развитие, художественно-эстетическое развитие, физическое развитие. </a:t>
            </a:r>
          </a:p>
          <a:p>
            <a:r>
              <a:rPr lang="ru-RU" sz="3200" dirty="0" smtClean="0"/>
              <a:t>                     </a:t>
            </a:r>
          </a:p>
          <a:p>
            <a:endParaRPr lang="ru-RU" sz="32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SDC1122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09647">
            <a:off x="240316" y="3437556"/>
            <a:ext cx="2375293" cy="22373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3" name="Рисунок 5" descr="SDC1104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21651">
            <a:off x="6076391" y="3984859"/>
            <a:ext cx="2544635" cy="2332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428596" y="785794"/>
            <a:ext cx="87154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Рисовали портрет </a:t>
            </a:r>
            <a:r>
              <a:rPr lang="ru-RU" sz="2400" dirty="0" err="1" smtClean="0"/>
              <a:t>Бифи</a:t>
            </a:r>
            <a:r>
              <a:rPr lang="ru-RU" sz="2400" dirty="0" smtClean="0"/>
              <a:t>. Какой он? Дети описывали его внешний вид, его характер, настроение и всё это воспроизводили в рисунке. </a:t>
            </a:r>
            <a:r>
              <a:rPr lang="ru-RU" sz="2400" dirty="0" err="1" smtClean="0"/>
              <a:t>Бифи</a:t>
            </a:r>
            <a:r>
              <a:rPr lang="ru-RU" sz="2400" dirty="0" smtClean="0"/>
              <a:t> оказался веселым, смелым, жизнерадостным, позитивным, полезным.</a:t>
            </a:r>
            <a:endParaRPr lang="ru-RU" sz="2400" dirty="0"/>
          </a:p>
        </p:txBody>
      </p:sp>
      <p:pic>
        <p:nvPicPr>
          <p:cNvPr id="3074" name="Picture 2" descr="E:\фотки бифилин\фото нов\IMG_016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695903">
            <a:off x="3212973" y="2429422"/>
            <a:ext cx="2629709" cy="25525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642918"/>
            <a:ext cx="8858312" cy="1205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00B050"/>
                </a:solidFill>
              </a:rPr>
              <a:t>Лепка.</a:t>
            </a:r>
            <a:r>
              <a:rPr lang="ru-RU" sz="2400" dirty="0" smtClean="0">
                <a:solidFill>
                  <a:srgbClr val="00B050"/>
                </a:solidFill>
              </a:rPr>
              <a:t>  </a:t>
            </a:r>
            <a:r>
              <a:rPr lang="ru-RU" sz="2400" dirty="0" smtClean="0"/>
              <a:t>«Вот какой он </a:t>
            </a:r>
            <a:r>
              <a:rPr lang="ru-RU" sz="2400" dirty="0" err="1" smtClean="0"/>
              <a:t>Бифи</a:t>
            </a:r>
            <a:r>
              <a:rPr lang="ru-RU" sz="2400" dirty="0" smtClean="0"/>
              <a:t>!» Наш </a:t>
            </a:r>
            <a:r>
              <a:rPr lang="ru-RU" sz="2400" dirty="0" err="1" smtClean="0"/>
              <a:t>Бифи</a:t>
            </a:r>
            <a:r>
              <a:rPr lang="ru-RU" sz="2400" dirty="0" smtClean="0"/>
              <a:t> получился из глины, из теста и из пластилина. Получилось много друзей у </a:t>
            </a:r>
            <a:r>
              <a:rPr lang="ru-RU" sz="2400" dirty="0" err="1" smtClean="0"/>
              <a:t>Бифи</a:t>
            </a:r>
            <a:r>
              <a:rPr lang="ru-RU" sz="2400" dirty="0" smtClean="0"/>
              <a:t>, весёлых и забавных.  </a:t>
            </a:r>
          </a:p>
          <a:p>
            <a:pPr>
              <a:lnSpc>
                <a:spcPct val="80000"/>
              </a:lnSpc>
            </a:pPr>
            <a:endParaRPr lang="ru-RU" dirty="0" smtClean="0"/>
          </a:p>
        </p:txBody>
      </p:sp>
      <p:pic>
        <p:nvPicPr>
          <p:cNvPr id="3" name="Picture 9" descr="P102013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40023">
            <a:off x="5593393" y="1948580"/>
            <a:ext cx="2718604" cy="20272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5" name="Picture 6" descr="C:\Documents and Settings\poMaRio\Рабочий стол\фото\SDC107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391184">
            <a:off x="657737" y="2289694"/>
            <a:ext cx="2836311" cy="18344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E:\DCIM\100OLYMP\P317002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02" y="4143380"/>
            <a:ext cx="3071834" cy="23037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1435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00B050"/>
                </a:solidFill>
              </a:rPr>
              <a:t>Конструирование: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 smtClean="0"/>
              <a:t>из бросового и природного материала  делали микробов по представлению. Вот такие смешные </a:t>
            </a:r>
            <a:r>
              <a:rPr lang="ru-RU" sz="2400" dirty="0" err="1" smtClean="0"/>
              <a:t>микробки</a:t>
            </a:r>
            <a:r>
              <a:rPr lang="ru-RU" sz="2400" dirty="0" smtClean="0"/>
              <a:t> у нас получились!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rgbClr val="00B050"/>
                </a:solidFill>
              </a:rPr>
              <a:t> </a:t>
            </a:r>
            <a:endParaRPr lang="ru-RU" dirty="0" smtClean="0"/>
          </a:p>
        </p:txBody>
      </p:sp>
      <p:pic>
        <p:nvPicPr>
          <p:cNvPr id="3" name="Рисунок 4" descr="PC27053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79644">
            <a:off x="681845" y="4289571"/>
            <a:ext cx="2996278" cy="2063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PC25050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53694">
            <a:off x="5018821" y="4319117"/>
            <a:ext cx="3189164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H:\фотки бифилин\P313002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51943">
            <a:off x="5986535" y="1824617"/>
            <a:ext cx="2786082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H:\фотки бифилин\P313002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32905">
            <a:off x="230868" y="1792183"/>
            <a:ext cx="2202466" cy="1856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H:\фотки бифилин\P313002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926" y="1500174"/>
            <a:ext cx="2500330" cy="1875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фотки бифилин\P210036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612" y="1928802"/>
            <a:ext cx="3214710" cy="23395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142844" y="357166"/>
            <a:ext cx="90011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Из баночек от </a:t>
            </a:r>
            <a:r>
              <a:rPr lang="ru-RU" sz="2400" dirty="0" err="1" smtClean="0"/>
              <a:t>бифилина</a:t>
            </a:r>
            <a:r>
              <a:rPr lang="ru-RU" sz="2400" dirty="0" smtClean="0"/>
              <a:t> сооружали разные постройки: «Домик для </a:t>
            </a:r>
            <a:r>
              <a:rPr lang="ru-RU" sz="2400" dirty="0" err="1" smtClean="0"/>
              <a:t>Бифи</a:t>
            </a:r>
            <a:r>
              <a:rPr lang="ru-RU" sz="2400" dirty="0" smtClean="0"/>
              <a:t>», «Больница Айболита», «Замок </a:t>
            </a:r>
            <a:r>
              <a:rPr lang="ru-RU" sz="2400" dirty="0" err="1" smtClean="0"/>
              <a:t>Витаминки</a:t>
            </a:r>
            <a:r>
              <a:rPr lang="ru-RU" sz="2400" dirty="0" smtClean="0"/>
              <a:t>». </a:t>
            </a:r>
            <a:r>
              <a:rPr lang="ru-RU" sz="2400" dirty="0" err="1" smtClean="0"/>
              <a:t>Детя</a:t>
            </a:r>
            <a:r>
              <a:rPr lang="ru-RU" sz="2400" dirty="0" smtClean="0"/>
              <a:t> очень понравилось конструирование  таким нетрадиционным материалом. Забавно!</a:t>
            </a:r>
            <a:endParaRPr lang="ru-RU" sz="2400" dirty="0"/>
          </a:p>
        </p:txBody>
      </p:sp>
      <p:pic>
        <p:nvPicPr>
          <p:cNvPr id="1026" name="Picture 2" descr="E:\фотки бифилин\P210037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51308">
            <a:off x="6028142" y="4363786"/>
            <a:ext cx="2531508" cy="18986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E:\фотки бифилин\P210037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49901">
            <a:off x="376680" y="4678796"/>
            <a:ext cx="2576210" cy="19321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642918"/>
            <a:ext cx="9001156" cy="986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00B050"/>
                </a:solidFill>
              </a:rPr>
              <a:t>Атрибуты для театрализованной деятельности.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 smtClean="0"/>
              <a:t>Совместно с детьми смастерили атрибуты для театрализованных игр, а наши мамочки сшили мягкие игрушки </a:t>
            </a:r>
            <a:r>
              <a:rPr lang="ru-RU" sz="2400" dirty="0" err="1" smtClean="0"/>
              <a:t>Бифи</a:t>
            </a:r>
            <a:r>
              <a:rPr lang="ru-RU" sz="2400" dirty="0" smtClean="0"/>
              <a:t> и Весточку.</a:t>
            </a:r>
            <a:endParaRPr lang="en-US" sz="2400" dirty="0" smtClean="0"/>
          </a:p>
        </p:txBody>
      </p:sp>
      <p:pic>
        <p:nvPicPr>
          <p:cNvPr id="3" name="Picture 6" descr="SDC1136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60483">
            <a:off x="470758" y="1944914"/>
            <a:ext cx="3610332" cy="2619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SDC113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456836">
            <a:off x="4822078" y="3294363"/>
            <a:ext cx="3387622" cy="2639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7167"/>
            <a:ext cx="9144000" cy="1495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b="1" dirty="0" smtClean="0">
                <a:solidFill>
                  <a:srgbClr val="00B050"/>
                </a:solidFill>
              </a:rPr>
              <a:t>Плакаты, коллажи: </a:t>
            </a:r>
            <a:r>
              <a:rPr lang="ru-RU" sz="2400" dirty="0" smtClean="0"/>
              <a:t>«Полезные продукты», «Фрукты надо мыть», «Наш организм», «Солнце, воздух и вода - наши лучшие друзья!». «Если хочешь быть здоров!» Дети с интересом отображали свои познания, о здоровом образе жизни, в художественном творчестве!</a:t>
            </a:r>
          </a:p>
          <a:p>
            <a:pPr>
              <a:lnSpc>
                <a:spcPct val="80000"/>
              </a:lnSpc>
            </a:pPr>
            <a:endParaRPr lang="en-US" dirty="0" smtClean="0"/>
          </a:p>
        </p:txBody>
      </p:sp>
      <p:pic>
        <p:nvPicPr>
          <p:cNvPr id="10" name="Рисунок 9" descr="SDC1105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665969">
            <a:off x="98410" y="4598035"/>
            <a:ext cx="2312143" cy="18337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H:\фотки бифилин\DCIM\100OLYMP\P312001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0298" y="1714488"/>
            <a:ext cx="2071702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H:\фотки бифилин\фото нов\IMG_016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358398">
            <a:off x="198343" y="1897626"/>
            <a:ext cx="2024077" cy="1903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16" name="Picture 5" descr="SDC1127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25129">
            <a:off x="4975384" y="1778138"/>
            <a:ext cx="1734165" cy="20654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17" name="Picture 5" descr="SDC1109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2330" y="4143380"/>
            <a:ext cx="1857388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18" name="Picture 7" descr="SDC1121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1104">
            <a:off x="4766912" y="4255933"/>
            <a:ext cx="1924420" cy="24107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19" name="Рисунок 18" descr="PC270533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8860" y="4143380"/>
            <a:ext cx="2143140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20" name="Рисунок 2" descr="PC270534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69175">
            <a:off x="7072330" y="1714488"/>
            <a:ext cx="1785950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DC112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78959" y="392885"/>
            <a:ext cx="2571768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H:\фотки бифилин\P3130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929066"/>
            <a:ext cx="2000264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H:\фотки бифилин\P523019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01608">
            <a:off x="6387617" y="590248"/>
            <a:ext cx="2149464" cy="24145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H:\фотки бифилин\P523020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16441">
            <a:off x="591412" y="639570"/>
            <a:ext cx="2073216" cy="2283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3077" name="Picture 5" descr="H:\фотки бифилин\P523019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411171">
            <a:off x="4516651" y="2926186"/>
            <a:ext cx="1714480" cy="17044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3078" name="Picture 6" descr="H:\фотки бифилин\P5230198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973952">
            <a:off x="2463527" y="2840506"/>
            <a:ext cx="1657789" cy="16919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SDC11379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850003">
            <a:off x="4854245" y="4839102"/>
            <a:ext cx="1791223" cy="18307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12" name="Picture 4" descr="SDC11098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2330" y="4071942"/>
            <a:ext cx="1857388" cy="2520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13" name="Picture 5" descr="H:\фотки бифилин\фото нов\IMG_0165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36" y="4857760"/>
            <a:ext cx="2071702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SDC1139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46238" y="2428868"/>
            <a:ext cx="5851525" cy="38957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0" y="214290"/>
            <a:ext cx="90011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Диафильмы:</a:t>
            </a:r>
            <a:r>
              <a:rPr lang="ru-RU" sz="2400" dirty="0" smtClean="0">
                <a:solidFill>
                  <a:srgbClr val="00B050"/>
                </a:solidFill>
              </a:rPr>
              <a:t> «Если хочешь быть здоров…», «Живи правильно!» </a:t>
            </a:r>
            <a:r>
              <a:rPr lang="ru-RU" sz="2400" dirty="0" smtClean="0"/>
              <a:t>После просмотра видеоинформации о здоровом образе жизни, дети предложили создать свой видеоролик. Фантазии не было предела! Пока ролик на бумаге, но мы не остановимся на достигнутом! Ждите фильм про </a:t>
            </a:r>
            <a:r>
              <a:rPr lang="ru-RU" sz="2400" dirty="0" err="1" smtClean="0"/>
              <a:t>бифилин</a:t>
            </a:r>
            <a:r>
              <a:rPr lang="ru-RU" sz="2400" dirty="0" smtClean="0"/>
              <a:t>, от режиссеров «Калинки»!</a:t>
            </a:r>
            <a:endParaRPr lang="ru-RU" sz="24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0004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 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14678" y="2571744"/>
            <a:ext cx="2357454" cy="164307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Физкультурно-оздоровительные мероприятия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16200000">
            <a:off x="4059074" y="2013100"/>
            <a:ext cx="642943" cy="45719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28992" y="214290"/>
            <a:ext cx="1785950" cy="121444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Санитарно-гигиенические требования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15008" y="428604"/>
            <a:ext cx="2000264" cy="114300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Учет индивидуальных особенностей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000892" y="2000240"/>
            <a:ext cx="1714512" cy="128588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Проведение физкультуры, ЛФК, мероприятий по ЗОЖ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929454" y="3571876"/>
            <a:ext cx="2071702" cy="135732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Прогулки, подвижные и спортивные игры на свежем воздухе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929322" y="5214950"/>
            <a:ext cx="1714512" cy="135732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Проведение дней здоровья, праздники, досуги.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14744" y="5429264"/>
            <a:ext cx="1714512" cy="121444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Развлечение  на катке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00100" y="5286388"/>
            <a:ext cx="2143140" cy="135732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Индивидуальные и подгрупповые </a:t>
            </a:r>
            <a:r>
              <a:rPr lang="ru-RU" dirty="0" err="1" smtClean="0">
                <a:solidFill>
                  <a:srgbClr val="7030A0"/>
                </a:solidFill>
              </a:rPr>
              <a:t>коррегирующие</a:t>
            </a:r>
            <a:r>
              <a:rPr lang="ru-RU" dirty="0" smtClean="0">
                <a:solidFill>
                  <a:srgbClr val="7030A0"/>
                </a:solidFill>
              </a:rPr>
              <a:t> мероприятия.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4282" y="3643314"/>
            <a:ext cx="2071702" cy="135732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Утренняя гимнастика, гимнастика после сна, дыхательная, для глаз.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0" y="2071678"/>
            <a:ext cx="1928794" cy="121444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Закаливающие мероприятия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28662" y="500042"/>
            <a:ext cx="2000264" cy="121444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Соблюдение температурного режима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18013398">
            <a:off x="5436934" y="2131504"/>
            <a:ext cx="678960" cy="7730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 rot="20719755">
            <a:off x="5856604" y="2942214"/>
            <a:ext cx="678960" cy="7730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1386705">
            <a:off x="5984208" y="3865658"/>
            <a:ext cx="671831" cy="74502"/>
          </a:xfrm>
          <a:prstGeom prst="rightArrow">
            <a:avLst>
              <a:gd name="adj1" fmla="val 50000"/>
              <a:gd name="adj2" fmla="val 66432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>
          <a:xfrm rot="2486326" flipV="1">
            <a:off x="5654760" y="4642429"/>
            <a:ext cx="671831" cy="72055"/>
          </a:xfrm>
          <a:prstGeom prst="rightArrow">
            <a:avLst>
              <a:gd name="adj1" fmla="val 50000"/>
              <a:gd name="adj2" fmla="val 66432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 rot="5087291">
            <a:off x="4221140" y="4954254"/>
            <a:ext cx="691307" cy="73511"/>
          </a:xfrm>
          <a:prstGeom prst="rightArrow">
            <a:avLst>
              <a:gd name="adj1" fmla="val 50000"/>
              <a:gd name="adj2" fmla="val 66432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2" name="Стрелка вправо 21"/>
          <p:cNvSpPr/>
          <p:nvPr/>
        </p:nvSpPr>
        <p:spPr>
          <a:xfrm rot="7200881">
            <a:off x="2573688" y="4781500"/>
            <a:ext cx="691307" cy="73511"/>
          </a:xfrm>
          <a:prstGeom prst="rightArrow">
            <a:avLst>
              <a:gd name="adj1" fmla="val 50000"/>
              <a:gd name="adj2" fmla="val 66432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3" name="Стрелка вправо 22"/>
          <p:cNvSpPr/>
          <p:nvPr/>
        </p:nvSpPr>
        <p:spPr>
          <a:xfrm rot="9434783" flipV="1">
            <a:off x="2387876" y="3923910"/>
            <a:ext cx="691307" cy="65879"/>
          </a:xfrm>
          <a:prstGeom prst="rightArrow">
            <a:avLst>
              <a:gd name="adj1" fmla="val 50000"/>
              <a:gd name="adj2" fmla="val 66432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4" name="Стрелка вправо 23"/>
          <p:cNvSpPr/>
          <p:nvPr/>
        </p:nvSpPr>
        <p:spPr>
          <a:xfrm rot="11246828">
            <a:off x="2133192" y="2993990"/>
            <a:ext cx="774761" cy="71995"/>
          </a:xfrm>
          <a:prstGeom prst="rightArrow">
            <a:avLst>
              <a:gd name="adj1" fmla="val 50000"/>
              <a:gd name="adj2" fmla="val 66432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5" name="Стрелка вправо 24"/>
          <p:cNvSpPr/>
          <p:nvPr/>
        </p:nvSpPr>
        <p:spPr>
          <a:xfrm rot="13043056">
            <a:off x="2510546" y="2152215"/>
            <a:ext cx="754052" cy="53557"/>
          </a:xfrm>
          <a:prstGeom prst="rightArrow">
            <a:avLst>
              <a:gd name="adj1" fmla="val 50000"/>
              <a:gd name="adj2" fmla="val 66432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142852"/>
            <a:ext cx="8572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Спортивные праздники: </a:t>
            </a:r>
            <a:r>
              <a:rPr lang="ru-RU" sz="2400" dirty="0" smtClean="0"/>
              <a:t>«Мама, папа, я – спортивная семья!» «Спорт – здоровье!», «Если хочешь быть здоров!», «Ловкачи и силачи!». После таких совместных мероприятий, дети светятся оптимизмом, активные, жизнерадостные. Родители принимают активное участие, окунаются с головой в атмосферу азарта! </a:t>
            </a:r>
            <a:endParaRPr lang="ru-RU" sz="2400" dirty="0"/>
          </a:p>
        </p:txBody>
      </p:sp>
      <p:pic>
        <p:nvPicPr>
          <p:cNvPr id="4" name="Рисунок 7" descr="SDC1124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39284">
            <a:off x="285720" y="4559402"/>
            <a:ext cx="2286016" cy="20843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5" name="Рисунок 8" descr="SDC1096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80355">
            <a:off x="542217" y="2063429"/>
            <a:ext cx="2322320" cy="2112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IMGP323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678" y="2071678"/>
            <a:ext cx="2643206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7" name="Picture 8" descr="SDC1097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16264">
            <a:off x="6351810" y="2142655"/>
            <a:ext cx="2285984" cy="1796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79874" name="Picture 2" descr="H:\фотки бифилин\P409004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4323">
            <a:off x="4667129" y="4502244"/>
            <a:ext cx="1809982" cy="2036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79875" name="Picture 3" descr="H:\фотки бифилин\P409005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78076">
            <a:off x="6681116" y="4656862"/>
            <a:ext cx="1986820" cy="19061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79876" name="Picture 4" descr="H:\фотки бифилин\P4090057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612" y="4500570"/>
            <a:ext cx="1785950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448676" cy="5072098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rgbClr val="0070C0"/>
                </a:solidFill>
                <a:latin typeface="Comic Sans MS" pitchFamily="66" charset="0"/>
              </a:rPr>
              <a:t>Цель проекта: </a:t>
            </a:r>
            <a:r>
              <a:rPr lang="ru-RU" sz="4800" dirty="0" smtClean="0"/>
              <a:t>формирование здорового образа жизни у детей дошкольного возраста.</a:t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</a:t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3074" name="Picture 2" descr="E:\фотки бифилин\IMG_703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24208">
            <a:off x="2391256" y="3484029"/>
            <a:ext cx="4172139" cy="3129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857232"/>
            <a:ext cx="8643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Наш каток. </a:t>
            </a:r>
            <a:r>
              <a:rPr lang="ru-RU" sz="2400" dirty="0" smtClean="0"/>
              <a:t>Большую радость приносит детям каток, расположенный на территории нашего детского сада. Это не просто развлечение, а в первую очередь, здоровье наших детей, бодрых и счастливых!</a:t>
            </a:r>
            <a:endParaRPr lang="ru-RU" sz="2400" dirty="0"/>
          </a:p>
        </p:txBody>
      </p:sp>
      <p:pic>
        <p:nvPicPr>
          <p:cNvPr id="3" name="Рисунок 5" descr="P101022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63130">
            <a:off x="4354609" y="2196116"/>
            <a:ext cx="3015783" cy="23456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4" name="Picture 10" descr="PB25173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54339">
            <a:off x="1419696" y="4784483"/>
            <a:ext cx="2173206" cy="16337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4098" name="Picture 2" descr="F:\олимпиада\P106075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29392">
            <a:off x="360027" y="2493546"/>
            <a:ext cx="2677697" cy="1986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F:\олимпиада\P106075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5000636"/>
            <a:ext cx="2714644" cy="18573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642918"/>
            <a:ext cx="85011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Олимпиада 2014 в «Калинке». </a:t>
            </a:r>
            <a:r>
              <a:rPr lang="ru-RU" sz="2400" dirty="0" smtClean="0"/>
              <a:t>В нашем саду, прошел ряд соревнований, посвященных Олимпийским играм. Мы, вместе с детьми, подошли к этому с большой ответственностью. Просто берет гордость за подрастающее поколение будущих чемпионов!  </a:t>
            </a:r>
            <a:endParaRPr lang="ru-RU" sz="2400" dirty="0"/>
          </a:p>
        </p:txBody>
      </p:sp>
      <p:pic>
        <p:nvPicPr>
          <p:cNvPr id="3" name="Picture 2" descr="H:\фотки бифилин\WP_20140207_023 - копи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39553">
            <a:off x="6341507" y="2334523"/>
            <a:ext cx="1672596" cy="17492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80898" name="Picture 2" descr="H:\фотки бифилин\WP_20140207_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143116"/>
            <a:ext cx="2000264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80899" name="Picture 3" descr="H:\фотки бифилин\WP_20140207_01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45610">
            <a:off x="466004" y="4890515"/>
            <a:ext cx="2476491" cy="1661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F:\олимпиада\P106066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30282">
            <a:off x="6199095" y="4649278"/>
            <a:ext cx="2243164" cy="19388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F:\олимпиада\P106067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65251">
            <a:off x="388644" y="2722776"/>
            <a:ext cx="2300560" cy="1890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F:\олимпиада\P106075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0" y="4786322"/>
            <a:ext cx="2071702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642918"/>
            <a:ext cx="7643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F0"/>
                </a:solidFill>
              </a:rPr>
              <a:t>Работа с родителями</a:t>
            </a:r>
            <a:endParaRPr lang="ru-RU" sz="2800" b="1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71546"/>
            <a:ext cx="85324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Создание страничек для книги о полезных бутербродах: </a:t>
            </a:r>
            <a:r>
              <a:rPr lang="ru-RU" sz="2400" dirty="0" smtClean="0"/>
              <a:t>«Умный завтрак»</a:t>
            </a:r>
          </a:p>
          <a:p>
            <a:r>
              <a:rPr lang="ru-RU" sz="2400" dirty="0" smtClean="0">
                <a:solidFill>
                  <a:srgbClr val="00B050"/>
                </a:solidFill>
              </a:rPr>
              <a:t>Создание плакатов с детьми дома: </a:t>
            </a:r>
            <a:r>
              <a:rPr lang="ru-RU" sz="2400" dirty="0" smtClean="0"/>
              <a:t>«К здоровью путь один – пейте дети </a:t>
            </a:r>
            <a:r>
              <a:rPr lang="ru-RU" sz="2400" dirty="0" err="1" smtClean="0"/>
              <a:t>бифилин</a:t>
            </a:r>
            <a:r>
              <a:rPr lang="ru-RU" sz="2400" dirty="0" smtClean="0"/>
              <a:t>!», «Не болей!», «Рецепты здоровья», «Моя здоровая семья!».</a:t>
            </a:r>
          </a:p>
          <a:p>
            <a:r>
              <a:rPr lang="ru-RU" sz="2400" dirty="0" smtClean="0">
                <a:solidFill>
                  <a:srgbClr val="00B050"/>
                </a:solidFill>
              </a:rPr>
              <a:t>Изготовление поделок: </a:t>
            </a:r>
            <a:r>
              <a:rPr lang="ru-RU" sz="2400" dirty="0" smtClean="0"/>
              <a:t>«Мой малыш </a:t>
            </a:r>
            <a:r>
              <a:rPr lang="ru-RU" sz="2400" dirty="0" err="1" smtClean="0"/>
              <a:t>Бифи</a:t>
            </a:r>
            <a:r>
              <a:rPr lang="ru-RU" sz="2400" dirty="0" smtClean="0"/>
              <a:t>», «Как я вижу микроб», «Полезная корзина».</a:t>
            </a:r>
          </a:p>
          <a:p>
            <a:r>
              <a:rPr lang="ru-RU" sz="2400" dirty="0" smtClean="0">
                <a:solidFill>
                  <a:srgbClr val="00B050"/>
                </a:solidFill>
              </a:rPr>
              <a:t>Создание песенника о полезных продуктах: </a:t>
            </a:r>
            <a:r>
              <a:rPr lang="ru-RU" sz="2400" dirty="0" smtClean="0"/>
              <a:t>«Вместе весело живём, с </a:t>
            </a:r>
            <a:r>
              <a:rPr lang="ru-RU" sz="2400" dirty="0" err="1" smtClean="0"/>
              <a:t>Бифи</a:t>
            </a:r>
            <a:r>
              <a:rPr lang="ru-RU" sz="2400" dirty="0" smtClean="0"/>
              <a:t> дружим и поём!»</a:t>
            </a:r>
          </a:p>
          <a:p>
            <a:endParaRPr lang="ru-RU" dirty="0"/>
          </a:p>
        </p:txBody>
      </p:sp>
      <p:pic>
        <p:nvPicPr>
          <p:cNvPr id="5" name="Рисунок 5" descr="SDC1139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68439">
            <a:off x="5239408" y="4407845"/>
            <a:ext cx="2934309" cy="20183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6" name="Picture 2" descr="H:\фотки бифилин\DCIM\100OLYMP\P31200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00" y="4500570"/>
            <a:ext cx="2643206" cy="20181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4" descr="Бифи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00" y="928670"/>
            <a:ext cx="1520828" cy="1892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428604"/>
            <a:ext cx="828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3 этап - заключительный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357298"/>
            <a:ext cx="72866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Презентация продуктов проекта:</a:t>
            </a: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dirty="0" smtClean="0">
                <a:solidFill>
                  <a:srgbClr val="7030A0"/>
                </a:solidFill>
              </a:rPr>
              <a:t>Реклама «Мой любимый </a:t>
            </a:r>
            <a:r>
              <a:rPr lang="ru-RU" sz="2400" dirty="0" err="1" smtClean="0">
                <a:solidFill>
                  <a:srgbClr val="7030A0"/>
                </a:solidFill>
              </a:rPr>
              <a:t>бифилин</a:t>
            </a:r>
            <a:r>
              <a:rPr lang="ru-RU" sz="2400" dirty="0" smtClean="0">
                <a:solidFill>
                  <a:srgbClr val="7030A0"/>
                </a:solidFill>
              </a:rPr>
              <a:t>!»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7030A0"/>
                </a:solidFill>
              </a:rPr>
              <a:t> Коллажи, плакаты по теме.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7030A0"/>
                </a:solidFill>
              </a:rPr>
              <a:t> Книга о полезных завтраках.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7030A0"/>
                </a:solidFill>
              </a:rPr>
              <a:t> Выставка поделок: «Наш организм»,   «</a:t>
            </a:r>
            <a:r>
              <a:rPr lang="ru-RU" sz="2400" dirty="0" err="1" smtClean="0">
                <a:solidFill>
                  <a:srgbClr val="7030A0"/>
                </a:solidFill>
              </a:rPr>
              <a:t>Бифи</a:t>
            </a:r>
            <a:r>
              <a:rPr lang="ru-RU" sz="2400" dirty="0" smtClean="0">
                <a:solidFill>
                  <a:srgbClr val="7030A0"/>
                </a:solidFill>
              </a:rPr>
              <a:t>»,«Весточка», «Микробы».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7030A0"/>
                </a:solidFill>
              </a:rPr>
              <a:t> Частушки о </a:t>
            </a:r>
            <a:r>
              <a:rPr lang="ru-RU" sz="2400" dirty="0" err="1" smtClean="0">
                <a:solidFill>
                  <a:srgbClr val="7030A0"/>
                </a:solidFill>
              </a:rPr>
              <a:t>бифилине</a:t>
            </a:r>
            <a:r>
              <a:rPr lang="ru-RU" sz="2400" dirty="0" smtClean="0">
                <a:solidFill>
                  <a:srgbClr val="7030A0"/>
                </a:solidFill>
              </a:rPr>
              <a:t> и здоровом питании.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7030A0"/>
                </a:solidFill>
              </a:rPr>
              <a:t>Книга  стихов и сказок.  </a:t>
            </a:r>
          </a:p>
        </p:txBody>
      </p:sp>
      <p:pic>
        <p:nvPicPr>
          <p:cNvPr id="5" name="Рисунок 4" descr="Бифи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73986">
            <a:off x="5532927" y="4524321"/>
            <a:ext cx="1847622" cy="1895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085TH.WM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11742">
            <a:off x="3374959" y="93999"/>
            <a:ext cx="2006826" cy="2079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Содержимое 3" descr="0126TH.WM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0915248">
            <a:off x="150267" y="2030050"/>
            <a:ext cx="3375025" cy="1856079"/>
          </a:xfrm>
          <a:prstGeom prst="rect">
            <a:avLst/>
          </a:prstGeom>
        </p:spPr>
      </p:pic>
      <p:pic>
        <p:nvPicPr>
          <p:cNvPr id="4" name="Рисунок 4" descr="Бифи 00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60" y="1428736"/>
            <a:ext cx="2778125" cy="2500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 rot="805597">
            <a:off x="392443" y="5249315"/>
            <a:ext cx="3619669" cy="12112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Девчонки и мальчишки, для вас БИФИЛИН- напиток № </a:t>
            </a:r>
            <a:r>
              <a:rPr lang="ru-RU" b="1" dirty="0" smtClean="0">
                <a:solidFill>
                  <a:schemeClr val="tx1"/>
                </a:solidFill>
              </a:rPr>
              <a:t>1.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0278808">
            <a:off x="2786063" y="3429000"/>
            <a:ext cx="3071812" cy="12144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За любимый </a:t>
            </a:r>
            <a:r>
              <a:rPr lang="ru-RU" b="1" dirty="0" err="1">
                <a:solidFill>
                  <a:schemeClr val="accent4">
                    <a:lumMod val="75000"/>
                  </a:schemeClr>
                </a:solidFill>
              </a:rPr>
              <a:t>Бифилин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Мы проголосуем,</a:t>
            </a:r>
          </a:p>
          <a:p>
            <a:pPr algn="ctr">
              <a:defRPr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Потому что без него </a:t>
            </a:r>
          </a:p>
          <a:p>
            <a:pPr algn="ctr">
              <a:defRPr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Мы всегда тоскуем!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57752" y="4857760"/>
            <a:ext cx="3857623" cy="12858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</a:rPr>
              <a:t>Мы продукты «БИО-ВЕСТА»</a:t>
            </a:r>
          </a:p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</a:rPr>
              <a:t>Выбираем от души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FF0000"/>
                </a:solidFill>
              </a:rPr>
              <a:t>Любят </a:t>
            </a:r>
            <a:r>
              <a:rPr lang="ru-RU" b="1" dirty="0">
                <a:solidFill>
                  <a:srgbClr val="FF0000"/>
                </a:solidFill>
              </a:rPr>
              <a:t>мамы, </a:t>
            </a:r>
            <a:r>
              <a:rPr lang="ru-RU" b="1" dirty="0" smtClean="0">
                <a:solidFill>
                  <a:srgbClr val="FF0000"/>
                </a:solidFill>
              </a:rPr>
              <a:t>любят </a:t>
            </a:r>
            <a:r>
              <a:rPr lang="ru-RU" b="1" dirty="0">
                <a:solidFill>
                  <a:srgbClr val="FF0000"/>
                </a:solidFill>
              </a:rPr>
              <a:t>папы</a:t>
            </a:r>
          </a:p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</a:rPr>
              <a:t>И, конечно, малыши!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2571744"/>
            <a:ext cx="8501122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 smtClean="0"/>
              <a:t> </a:t>
            </a:r>
            <a:r>
              <a:rPr lang="ru-RU" sz="2400" b="1" dirty="0" smtClean="0"/>
              <a:t>Жила-была </a:t>
            </a:r>
            <a:r>
              <a:rPr lang="ru-RU" sz="2400" b="1" dirty="0" err="1" smtClean="0"/>
              <a:t>Витаминка</a:t>
            </a:r>
            <a:r>
              <a:rPr lang="ru-RU" sz="2400" b="1" dirty="0" smtClean="0"/>
              <a:t>. Она жила в аптеке и лежала в коробочке на полке. </a:t>
            </a:r>
            <a:r>
              <a:rPr lang="ru-RU" sz="2400" b="1" dirty="0" err="1" smtClean="0"/>
              <a:t>Витаминка</a:t>
            </a:r>
            <a:r>
              <a:rPr lang="ru-RU" sz="2400" b="1" dirty="0" smtClean="0"/>
              <a:t> была желтая и круглая. Однажды </a:t>
            </a:r>
            <a:r>
              <a:rPr lang="ru-RU" sz="2400" b="1" dirty="0" err="1" smtClean="0"/>
              <a:t>Витаминку</a:t>
            </a:r>
            <a:r>
              <a:rPr lang="ru-RU" sz="2400" b="1" dirty="0" smtClean="0"/>
              <a:t> купил мальчик и съел ее.</a:t>
            </a:r>
          </a:p>
          <a:p>
            <a:pPr>
              <a:lnSpc>
                <a:spcPct val="80000"/>
              </a:lnSpc>
            </a:pPr>
            <a:r>
              <a:rPr lang="ru-RU" sz="2400" b="1" dirty="0" smtClean="0"/>
              <a:t>В животе у мальчика она увидела грязного и толстого Микроба.</a:t>
            </a:r>
          </a:p>
          <a:p>
            <a:pPr>
              <a:lnSpc>
                <a:spcPct val="80000"/>
              </a:lnSpc>
            </a:pPr>
            <a:r>
              <a:rPr lang="ru-RU" sz="2400" b="1" dirty="0" smtClean="0"/>
              <a:t> «Ты, наверное, вкусная»,- сказал Микроб и лизнул </a:t>
            </a:r>
            <a:r>
              <a:rPr lang="ru-RU" sz="2400" b="1" dirty="0" err="1" smtClean="0"/>
              <a:t>Витаминку</a:t>
            </a:r>
            <a:r>
              <a:rPr lang="ru-RU" sz="2400" b="1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ru-RU" sz="2400" b="1" dirty="0" smtClean="0"/>
              <a:t>«Ой, ой»,- успел пискнуть Микроб и тут же исчез.</a:t>
            </a:r>
          </a:p>
          <a:p>
            <a:pPr>
              <a:lnSpc>
                <a:spcPct val="80000"/>
              </a:lnSpc>
            </a:pPr>
            <a:r>
              <a:rPr lang="ru-RU" sz="2400" b="1" dirty="0" smtClean="0"/>
              <a:t>А </a:t>
            </a:r>
            <a:r>
              <a:rPr lang="ru-RU" sz="2400" b="1" dirty="0" err="1" smtClean="0"/>
              <a:t>Витаминка</a:t>
            </a:r>
            <a:r>
              <a:rPr lang="ru-RU" sz="2400" b="1" dirty="0" smtClean="0"/>
              <a:t> пошла дальше и встретила больного Вируса. Он был зеленый и страшный. Вирус тоже попробовал </a:t>
            </a:r>
            <a:r>
              <a:rPr lang="ru-RU" sz="2400" b="1" dirty="0" err="1" smtClean="0"/>
              <a:t>Витаминку</a:t>
            </a:r>
            <a:r>
              <a:rPr lang="ru-RU" sz="2400" b="1" dirty="0" smtClean="0"/>
              <a:t> и превратился в здоровую и полезную Бактерию.</a:t>
            </a:r>
          </a:p>
          <a:p>
            <a:pPr>
              <a:lnSpc>
                <a:spcPct val="80000"/>
              </a:lnSpc>
            </a:pPr>
            <a:r>
              <a:rPr lang="ru-RU" sz="2400" b="1" dirty="0" smtClean="0"/>
              <a:t>«Какая же я вкусная и лечебная»,- подумала </a:t>
            </a:r>
            <a:r>
              <a:rPr lang="ru-RU" sz="2400" b="1" dirty="0" err="1" smtClean="0"/>
              <a:t>Витаминка</a:t>
            </a:r>
            <a:r>
              <a:rPr lang="ru-RU" sz="2400" b="1" dirty="0" smtClean="0"/>
              <a:t>. А мальчик вдруг повеселел и побежал играть с друзьями.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2976" y="857232"/>
            <a:ext cx="50986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Сказка: «</a:t>
            </a:r>
            <a:r>
              <a:rPr lang="ru-RU" sz="2800" b="1" dirty="0" err="1" smtClean="0">
                <a:solidFill>
                  <a:srgbClr val="0070C0"/>
                </a:solidFill>
              </a:rPr>
              <a:t>Витаминка</a:t>
            </a:r>
            <a:r>
              <a:rPr lang="ru-RU" sz="2800" b="1" dirty="0" smtClean="0">
                <a:solidFill>
                  <a:srgbClr val="0070C0"/>
                </a:solidFill>
              </a:rPr>
              <a:t> и микроб»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Авторы: семья </a:t>
            </a:r>
            <a:r>
              <a:rPr lang="ru-RU" sz="2800" b="1" dirty="0" err="1" smtClean="0">
                <a:solidFill>
                  <a:srgbClr val="0070C0"/>
                </a:solidFill>
              </a:rPr>
              <a:t>Кунгуровых</a:t>
            </a:r>
            <a:r>
              <a:rPr lang="ru-RU" sz="2800" b="1" dirty="0" smtClean="0">
                <a:solidFill>
                  <a:srgbClr val="0070C0"/>
                </a:solidFill>
              </a:rPr>
              <a:t>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 descr="8e1dd2052ec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0826" y="285728"/>
            <a:ext cx="2207473" cy="2286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Бифи 00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74" y="5000636"/>
            <a:ext cx="1785950" cy="142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0" y="856357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>
              <a:buClr>
                <a:schemeClr val="accent3"/>
              </a:buClr>
              <a:defRPr/>
            </a:pPr>
            <a:r>
              <a:rPr lang="ru-RU" sz="1600" b="1" dirty="0" smtClean="0"/>
              <a:t> На берегу синего моря, в маленькой избушке жила-была </a:t>
            </a:r>
            <a:r>
              <a:rPr lang="ru-RU" sz="1600" b="1" dirty="0" err="1" smtClean="0"/>
              <a:t>Бифилинка</a:t>
            </a:r>
            <a:r>
              <a:rPr lang="ru-RU" sz="1600" b="1" dirty="0" smtClean="0"/>
              <a:t>. У нее был прекрасный сад и небольшой огород. В саду круглый год цвели самые красивые цветы и поспевали фрукты, а на огороде росли овощи и ягоды.</a:t>
            </a:r>
          </a:p>
          <a:p>
            <a:pPr marL="365760" indent="-256032">
              <a:buClr>
                <a:schemeClr val="accent3"/>
              </a:buClr>
              <a:defRPr/>
            </a:pPr>
            <a:r>
              <a:rPr lang="ru-RU" sz="1600" b="1" dirty="0" smtClean="0"/>
              <a:t>Однажды, гуляя по саду, она увидела воробья, который рассказал </a:t>
            </a:r>
            <a:r>
              <a:rPr lang="ru-RU" sz="1600" b="1" dirty="0" err="1" smtClean="0"/>
              <a:t>Бифилинке</a:t>
            </a:r>
            <a:r>
              <a:rPr lang="ru-RU" sz="1600" b="1" dirty="0" smtClean="0"/>
              <a:t> о том, что в тридевятом государстве детишки короля грустят, не играют с игрушками и целыми днями лежат в кроватках.</a:t>
            </a:r>
          </a:p>
          <a:p>
            <a:pPr marL="365760" indent="-256032">
              <a:buClr>
                <a:schemeClr val="accent3"/>
              </a:buClr>
              <a:defRPr/>
            </a:pPr>
            <a:r>
              <a:rPr lang="ru-RU" sz="1600" b="1" dirty="0" smtClean="0"/>
              <a:t>Поняла </a:t>
            </a:r>
            <a:r>
              <a:rPr lang="ru-RU" sz="1600" b="1" dirty="0" err="1" smtClean="0"/>
              <a:t>Бифилинка</a:t>
            </a:r>
            <a:r>
              <a:rPr lang="ru-RU" sz="1600" b="1" dirty="0" smtClean="0"/>
              <a:t>, что должна помочь детям и тут же отправилась в путь.</a:t>
            </a:r>
          </a:p>
          <a:p>
            <a:pPr marL="365760" indent="-256032">
              <a:buClr>
                <a:schemeClr val="accent3"/>
              </a:buClr>
              <a:defRPr/>
            </a:pPr>
            <a:r>
              <a:rPr lang="ru-RU" sz="1600" b="1" dirty="0" smtClean="0"/>
              <a:t>Шла она, шла по лесу, а навстречу ей зайчиха. «Куда ты путь держишь, </a:t>
            </a:r>
            <a:r>
              <a:rPr lang="ru-RU" sz="1600" b="1" dirty="0" err="1" smtClean="0"/>
              <a:t>Бифилинка</a:t>
            </a:r>
            <a:r>
              <a:rPr lang="ru-RU" sz="1600" b="1" dirty="0" smtClean="0"/>
              <a:t>?», спросила зайчиха. Рассказала ей </a:t>
            </a:r>
            <a:r>
              <a:rPr lang="ru-RU" sz="1600" b="1" dirty="0" err="1" smtClean="0"/>
              <a:t>Бифилинка</a:t>
            </a:r>
            <a:r>
              <a:rPr lang="ru-RU" sz="1600" b="1" dirty="0" smtClean="0"/>
              <a:t>, а зайчиха попросила посмотреть на ее зайчат, т.к.они приболели. Увидев зайчат, </a:t>
            </a:r>
            <a:r>
              <a:rPr lang="ru-RU" sz="1600" b="1" dirty="0" err="1" smtClean="0"/>
              <a:t>Бифилинка</a:t>
            </a:r>
            <a:r>
              <a:rPr lang="ru-RU" sz="1600" b="1" dirty="0" smtClean="0"/>
              <a:t> все поняла и угостила их вкусным сиропом и строго наказала им пить и кушать то, что дает мама, потому что это полезно. Зайчата пообещали и весело побежали играть.</a:t>
            </a:r>
          </a:p>
          <a:p>
            <a:pPr marL="365760" indent="-256032">
              <a:buClr>
                <a:schemeClr val="accent3"/>
              </a:buClr>
              <a:defRPr/>
            </a:pPr>
            <a:r>
              <a:rPr lang="ru-RU" sz="1600" b="1" dirty="0" smtClean="0"/>
              <a:t>Пока </a:t>
            </a:r>
            <a:r>
              <a:rPr lang="ru-RU" sz="1600" b="1" dirty="0" err="1" smtClean="0"/>
              <a:t>Бифилинка</a:t>
            </a:r>
            <a:r>
              <a:rPr lang="ru-RU" sz="1600" b="1" dirty="0" smtClean="0"/>
              <a:t> добиралась до тридевятого царства, она помогла медвежатам, волчатам, </a:t>
            </a:r>
            <a:r>
              <a:rPr lang="ru-RU" sz="1600" b="1" dirty="0" err="1" smtClean="0"/>
              <a:t>бурундучатам</a:t>
            </a:r>
            <a:r>
              <a:rPr lang="ru-RU" sz="1600" b="1" dirty="0" smtClean="0"/>
              <a:t> и всем, всем, всем, кто просил.</a:t>
            </a:r>
          </a:p>
          <a:p>
            <a:pPr marL="365760" indent="-256032">
              <a:buClr>
                <a:schemeClr val="accent3"/>
              </a:buClr>
              <a:defRPr/>
            </a:pPr>
            <a:r>
              <a:rPr lang="ru-RU" sz="1600" b="1" dirty="0" smtClean="0"/>
              <a:t>Когда она попала наконец в тридевятое царство и  увидела детей, то поняла, что грустные они оттого, что у них болело горлышко. А еще они плохо ели, мало гуляли, им не давали витаминов. </a:t>
            </a:r>
            <a:r>
              <a:rPr lang="ru-RU" sz="1600" b="1" dirty="0" err="1" smtClean="0"/>
              <a:t>Бифилинка</a:t>
            </a:r>
            <a:r>
              <a:rPr lang="ru-RU" sz="1600" b="1" dirty="0" smtClean="0"/>
              <a:t> решила остаться здесь до тех пор, пока дети не поправятся и не привыкнут каждый день принимать витамины и пить </a:t>
            </a:r>
            <a:r>
              <a:rPr lang="ru-RU" sz="1600" b="1" dirty="0" err="1" smtClean="0"/>
              <a:t>бифилин</a:t>
            </a:r>
            <a:r>
              <a:rPr lang="ru-RU" sz="1600" b="1" dirty="0" smtClean="0"/>
              <a:t>. Она им рассказала о пользе витаминов, о фруктах и овощах, в которых содержатся витамины и о </a:t>
            </a:r>
            <a:r>
              <a:rPr lang="ru-RU" sz="1600" b="1" dirty="0" err="1" smtClean="0"/>
              <a:t>бифидобактериях</a:t>
            </a:r>
            <a:r>
              <a:rPr lang="ru-RU" sz="1600" b="1" dirty="0" smtClean="0"/>
              <a:t>.</a:t>
            </a:r>
          </a:p>
          <a:p>
            <a:pPr marL="365760" indent="-256032">
              <a:buClr>
                <a:schemeClr val="accent3"/>
              </a:buClr>
              <a:defRPr/>
            </a:pPr>
            <a:r>
              <a:rPr lang="ru-RU" sz="1600" b="1" dirty="0" smtClean="0"/>
              <a:t>Прошло несколько дней, детки короля поправились, стали играть, веселиться и шалить. </a:t>
            </a:r>
          </a:p>
          <a:p>
            <a:pPr marL="365760" indent="-256032">
              <a:buClr>
                <a:schemeClr val="accent3"/>
              </a:buClr>
              <a:defRPr/>
            </a:pPr>
            <a:r>
              <a:rPr lang="ru-RU" sz="1600" b="1" dirty="0" smtClean="0"/>
              <a:t>Поняла тогда </a:t>
            </a:r>
            <a:r>
              <a:rPr lang="ru-RU" sz="1600" b="1" dirty="0" err="1" smtClean="0"/>
              <a:t>Бифилинка</a:t>
            </a:r>
            <a:r>
              <a:rPr lang="ru-RU" sz="1600" b="1" dirty="0" smtClean="0"/>
              <a:t>, что ей пора домой. Ведь за ягодами, фруктами и овощами, из которых она делает вкусный сироп, чтобы укреплять иммунитет детей, надо ухаживать, обязательно поливать и лелеять. Да и полезный </a:t>
            </a:r>
            <a:r>
              <a:rPr lang="ru-RU" sz="1600" b="1" dirty="0" err="1" smtClean="0"/>
              <a:t>бифилин</a:t>
            </a:r>
            <a:r>
              <a:rPr lang="ru-RU" sz="1600" b="1" dirty="0" smtClean="0"/>
              <a:t> нужно приготовить.</a:t>
            </a:r>
          </a:p>
          <a:p>
            <a:pPr marL="365760" indent="-256032">
              <a:buClr>
                <a:schemeClr val="accent3"/>
              </a:buClr>
              <a:defRPr/>
            </a:pPr>
            <a:r>
              <a:rPr lang="ru-RU" sz="1600" b="1" dirty="0" smtClean="0"/>
              <a:t>Попрощалась </a:t>
            </a:r>
            <a:r>
              <a:rPr lang="ru-RU" sz="1600" b="1" dirty="0" err="1" smtClean="0"/>
              <a:t>Витаминка</a:t>
            </a:r>
            <a:r>
              <a:rPr lang="ru-RU" sz="1600" b="1" dirty="0" smtClean="0"/>
              <a:t> с детьми и отправилась в обратный путь.</a:t>
            </a:r>
            <a:endParaRPr lang="ru-RU" sz="1600" dirty="0"/>
          </a:p>
        </p:txBody>
      </p:sp>
      <p:pic>
        <p:nvPicPr>
          <p:cNvPr id="6" name="Рисунок 5" descr="капля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58726">
            <a:off x="7509315" y="156018"/>
            <a:ext cx="769490" cy="7181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500034" y="214290"/>
            <a:ext cx="3836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Сказка: «Приключения </a:t>
            </a:r>
            <a:r>
              <a:rPr lang="ru-RU" b="1" dirty="0" err="1" smtClean="0">
                <a:solidFill>
                  <a:srgbClr val="0070C0"/>
                </a:solidFill>
              </a:rPr>
              <a:t>Бифилинки</a:t>
            </a:r>
            <a:r>
              <a:rPr lang="ru-RU" b="1" dirty="0" smtClean="0">
                <a:solidFill>
                  <a:srgbClr val="0070C0"/>
                </a:solidFill>
              </a:rPr>
              <a:t>»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Авторы: семья </a:t>
            </a:r>
            <a:r>
              <a:rPr lang="ru-RU" b="1" dirty="0" err="1" smtClean="0">
                <a:solidFill>
                  <a:srgbClr val="0070C0"/>
                </a:solidFill>
              </a:rPr>
              <a:t>Ковалан</a:t>
            </a:r>
            <a:r>
              <a:rPr lang="ru-RU" b="1" dirty="0" smtClean="0">
                <a:solidFill>
                  <a:srgbClr val="0070C0"/>
                </a:solidFill>
              </a:rPr>
              <a:t>.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357562"/>
            <a:ext cx="8858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Постановка спектакля: </a:t>
            </a:r>
            <a:r>
              <a:rPr lang="ru-RU" sz="2800" dirty="0" smtClean="0">
                <a:solidFill>
                  <a:srgbClr val="FF0000"/>
                </a:solidFill>
              </a:rPr>
              <a:t>«Полезная сказка на новый лад»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SDC1139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678" y="785794"/>
            <a:ext cx="3000396" cy="2395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SDC1139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2918"/>
            <a:ext cx="3071802" cy="2573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SDC1102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19326">
            <a:off x="4956718" y="4132158"/>
            <a:ext cx="3124124" cy="2335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4" descr="SDC1131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24440">
            <a:off x="963850" y="4278361"/>
            <a:ext cx="2951657" cy="2313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3" descr="SDC11055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57950" y="928670"/>
            <a:ext cx="2509835" cy="2257425"/>
          </a:xfrm>
          <a:prstGeom prst="rect">
            <a:avLst/>
          </a:prstGeom>
          <a:effectLst>
            <a:softEdge rad="112500"/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42918"/>
            <a:ext cx="821533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ru-RU" sz="2000" b="1" dirty="0" smtClean="0">
                <a:solidFill>
                  <a:srgbClr val="7030A0"/>
                </a:solidFill>
              </a:rPr>
              <a:t>Дети в течение 4-х месяцев пили </a:t>
            </a:r>
            <a:r>
              <a:rPr lang="ru-RU" sz="2000" b="1" dirty="0" err="1" smtClean="0">
                <a:solidFill>
                  <a:srgbClr val="7030A0"/>
                </a:solidFill>
              </a:rPr>
              <a:t>бифилин</a:t>
            </a:r>
            <a:r>
              <a:rPr lang="ru-RU" sz="2000" b="1" dirty="0" smtClean="0">
                <a:solidFill>
                  <a:srgbClr val="7030A0"/>
                </a:solidFill>
              </a:rPr>
              <a:t>. За это время, заболеваемость детей группы «Колокольчик» с контрольной группой  и с прошлым годом, мы пришли к выводу, что заболеваемость  детей снизилась  больше чем на 20%.</a:t>
            </a:r>
          </a:p>
          <a:p>
            <a:pPr marL="274320" indent="-274320"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ru-RU" sz="2000" b="1" dirty="0" smtClean="0">
                <a:solidFill>
                  <a:srgbClr val="7030A0"/>
                </a:solidFill>
              </a:rPr>
              <a:t>У детей сформированы представления о здоровом образе жизни: здоровое питание +движение + гигиенические навыки + положительные эмоции</a:t>
            </a:r>
          </a:p>
          <a:p>
            <a:pPr marL="274320" indent="-274320"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ru-RU" sz="2000" b="1" dirty="0" smtClean="0">
                <a:solidFill>
                  <a:srgbClr val="7030A0"/>
                </a:solidFill>
              </a:rPr>
              <a:t> Дети знают элементарные способы борьбы с микробами (мыть перед едой руки, пить свежие кисломолочные продукты, есть чистые овощи и фрукты).</a:t>
            </a:r>
          </a:p>
          <a:p>
            <a:pPr marL="274320" indent="-274320"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ru-RU" sz="2000" b="1" dirty="0" smtClean="0">
                <a:solidFill>
                  <a:srgbClr val="7030A0"/>
                </a:solidFill>
              </a:rPr>
              <a:t>Имеют представление о строении своего тела, внутренних органах, о полезных и вредных микробах, о лекарственных растениях нашего региона.</a:t>
            </a:r>
          </a:p>
          <a:p>
            <a:pPr marL="274320" indent="-274320"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ru-RU" sz="2000" b="1" dirty="0" smtClean="0">
                <a:solidFill>
                  <a:srgbClr val="7030A0"/>
                </a:solidFill>
              </a:rPr>
              <a:t>Могут оказать первую помощь при ушибах, ожогах, первых симптомах ОРВИ.</a:t>
            </a:r>
          </a:p>
          <a:p>
            <a:pPr marL="274320" indent="-274320"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ru-RU" sz="2000" b="1" dirty="0" smtClean="0">
                <a:solidFill>
                  <a:srgbClr val="7030A0"/>
                </a:solidFill>
              </a:rPr>
              <a:t>Владеют элементарными приемами </a:t>
            </a:r>
            <a:r>
              <a:rPr lang="ru-RU" sz="2000" b="1" dirty="0" err="1" smtClean="0">
                <a:solidFill>
                  <a:srgbClr val="7030A0"/>
                </a:solidFill>
              </a:rPr>
              <a:t>самомассажа</a:t>
            </a:r>
            <a:r>
              <a:rPr lang="ru-RU" sz="2000" b="1" dirty="0" smtClean="0">
                <a:solidFill>
                  <a:srgbClr val="7030A0"/>
                </a:solidFill>
              </a:rPr>
              <a:t> и расслабления. </a:t>
            </a:r>
          </a:p>
          <a:p>
            <a:pPr marL="274320" indent="-274320"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ru-RU" sz="2000" b="1" dirty="0" smtClean="0">
                <a:solidFill>
                  <a:srgbClr val="7030A0"/>
                </a:solidFill>
              </a:rPr>
              <a:t>Заинтересовавшись проектом и видя результаты детской деятельности, их отношение к здоровью, многие родители решили принимать продукцию  ЗАО «</a:t>
            </a:r>
            <a:r>
              <a:rPr lang="ru-RU" sz="2000" b="1" dirty="0" err="1" smtClean="0">
                <a:solidFill>
                  <a:srgbClr val="7030A0"/>
                </a:solidFill>
              </a:rPr>
              <a:t>Био-Весты</a:t>
            </a:r>
            <a:r>
              <a:rPr lang="ru-RU" sz="2000" b="1" dirty="0" smtClean="0">
                <a:solidFill>
                  <a:srgbClr val="7030A0"/>
                </a:solidFill>
              </a:rPr>
              <a:t> М» – </a:t>
            </a:r>
            <a:r>
              <a:rPr lang="ru-RU" sz="2000" b="1" dirty="0" err="1" smtClean="0">
                <a:solidFill>
                  <a:srgbClr val="7030A0"/>
                </a:solidFill>
              </a:rPr>
              <a:t>Бифилин</a:t>
            </a:r>
            <a:r>
              <a:rPr lang="ru-RU" sz="2000" b="1" dirty="0" smtClean="0">
                <a:solidFill>
                  <a:srgbClr val="7030A0"/>
                </a:solidFill>
              </a:rPr>
              <a:t> –М.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00166" y="0"/>
            <a:ext cx="7643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Результаты проекта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591552" cy="157163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Задачи проекта:</a:t>
            </a:r>
            <a:b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</a:br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340768"/>
            <a:ext cx="878687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sz="3200" dirty="0" smtClean="0"/>
              <a:t>Воспитывать у дошкольников сознательное отношение к выбору продуктов питания, умение анализировать свой выбор.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3200" dirty="0" smtClean="0"/>
              <a:t>Формировать у детей представления о правилах этикета, связанные с питанием.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3200" dirty="0" smtClean="0"/>
              <a:t>Способствовать развитию познавательного интереса, творческих способностей детей, умение работать сообща, согласовывать свои действия.</a:t>
            </a:r>
            <a:endParaRPr lang="ru-RU" sz="3200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3200" dirty="0" smtClean="0"/>
              <a:t>Приобщение родителей к процессу воспитания,  здорового образа жизни</a:t>
            </a:r>
          </a:p>
        </p:txBody>
      </p:sp>
      <p:pic>
        <p:nvPicPr>
          <p:cNvPr id="4" name="Рисунок 4" descr="Бифи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1594" y="0"/>
            <a:ext cx="1272406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000108"/>
            <a:ext cx="82263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Ресурсное обеспечение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2500306"/>
            <a:ext cx="84296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4000" dirty="0" smtClean="0">
                <a:solidFill>
                  <a:srgbClr val="7030A0"/>
                </a:solidFill>
              </a:rPr>
              <a:t>Из попечительского совета</a:t>
            </a:r>
          </a:p>
          <a:p>
            <a:pPr>
              <a:buFont typeface="Wingdings" pitchFamily="2" charset="2"/>
              <a:buChar char="§"/>
            </a:pPr>
            <a:r>
              <a:rPr lang="ru-RU" sz="4000" dirty="0" smtClean="0">
                <a:solidFill>
                  <a:srgbClr val="7030A0"/>
                </a:solidFill>
              </a:rPr>
              <a:t>Бюджетные ресурсы</a:t>
            </a:r>
          </a:p>
          <a:p>
            <a:pPr>
              <a:buFont typeface="Wingdings" pitchFamily="2" charset="2"/>
              <a:buChar char="§"/>
            </a:pPr>
            <a:r>
              <a:rPr lang="ru-RU" sz="4000" dirty="0" smtClean="0">
                <a:solidFill>
                  <a:srgbClr val="7030A0"/>
                </a:solidFill>
              </a:rPr>
              <a:t>Собственные ресурсы</a:t>
            </a:r>
            <a:endParaRPr lang="ru-RU" sz="4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2571744"/>
            <a:ext cx="6000792" cy="769441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7030A0"/>
                </a:solidFill>
                <a:latin typeface="Comic Sans MS" pitchFamily="66" charset="0"/>
              </a:rPr>
              <a:t>Спасибо за внимание</a:t>
            </a:r>
            <a:endParaRPr lang="ru-RU" sz="4400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3889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Метод трех вопросов:</a:t>
            </a:r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142984"/>
            <a:ext cx="85011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Что мы знаем: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7030A0"/>
                </a:solidFill>
              </a:rPr>
              <a:t>Еда бывает полезная и вредная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7030A0"/>
                </a:solidFill>
              </a:rPr>
              <a:t>Молоко полезно для костей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7030A0"/>
                </a:solidFill>
              </a:rPr>
              <a:t> Нужно мыть руки перед едой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7030A0"/>
                </a:solidFill>
              </a:rPr>
              <a:t> Нужно заниматься спортом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7030A0"/>
                </a:solidFill>
              </a:rPr>
              <a:t> Следить за своим организмом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7030A0"/>
                </a:solidFill>
              </a:rPr>
              <a:t> Дышать свежим воздухом</a:t>
            </a:r>
          </a:p>
          <a:p>
            <a:pPr>
              <a:buFont typeface="Wingdings" pitchFamily="2" charset="2"/>
              <a:buChar char="Ø"/>
            </a:pPr>
            <a:endParaRPr lang="ru-RU" sz="2800" dirty="0" smtClean="0">
              <a:solidFill>
                <a:srgbClr val="7030A0"/>
              </a:solidFill>
            </a:endParaRPr>
          </a:p>
          <a:p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H:\фотки бифилин\фото нов\IMG_015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03724">
            <a:off x="5132181" y="4057318"/>
            <a:ext cx="2926429" cy="2377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571480"/>
            <a:ext cx="83582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Что хотим узнать: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7030A0"/>
                </a:solidFill>
              </a:rPr>
              <a:t>Как защититься от болезней и микробов?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7030A0"/>
                </a:solidFill>
              </a:rPr>
              <a:t>Как устроен наш организм?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7030A0"/>
                </a:solidFill>
              </a:rPr>
              <a:t>Как беречь свой организм?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7030A0"/>
                </a:solidFill>
              </a:rPr>
              <a:t>Какая пища полезна?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7030A0"/>
                </a:solidFill>
              </a:rPr>
              <a:t>Почему полезны кисломолочные продукты?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7030A0"/>
                </a:solidFill>
              </a:rPr>
              <a:t>Какие ещё бывают кисломолочные продукты?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7030A0"/>
                </a:solidFill>
              </a:rPr>
              <a:t>Зачем нужны витамины?</a:t>
            </a:r>
          </a:p>
          <a:p>
            <a:pPr>
              <a:buFont typeface="Wingdings" pitchFamily="2" charset="2"/>
              <a:buChar char="Ø"/>
            </a:pP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3074" name="Picture 2" descr="H:\фотки бифилин\фото нов\IMG_015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628341">
            <a:off x="6142601" y="3892053"/>
            <a:ext cx="2539089" cy="24929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714356"/>
            <a:ext cx="721523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Откуда можно узнать: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7030A0"/>
                </a:solidFill>
              </a:rPr>
              <a:t>Спросить у родителей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7030A0"/>
                </a:solidFill>
              </a:rPr>
              <a:t>Посмотреть видеофильм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7030A0"/>
                </a:solidFill>
              </a:rPr>
              <a:t>Медицинские плакаты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7030A0"/>
                </a:solidFill>
              </a:rPr>
              <a:t>Пригласить на беседу врача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7030A0"/>
                </a:solidFill>
              </a:rPr>
              <a:t>Сходить на экскурсии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7030A0"/>
                </a:solidFill>
              </a:rPr>
              <a:t>Провести эксперименты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3" name="Рисунок 2" descr="SDC1139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56508">
            <a:off x="5956680" y="1333160"/>
            <a:ext cx="2509585" cy="1986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H:\фотки бифилин\фото нов\IMG_015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259543">
            <a:off x="258116" y="4327033"/>
            <a:ext cx="2457947" cy="18434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4" name="Picture 2" descr="E:\DCIM\100OLYMP\P317003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56256">
            <a:off x="6064830" y="4424707"/>
            <a:ext cx="2603324" cy="20767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E:\DCIM\100OLYMP\P317003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40" y="4572008"/>
            <a:ext cx="2500330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3776</TotalTime>
  <Words>3325</Words>
  <Application>Microsoft Office PowerPoint</Application>
  <PresentationFormat>Экран (4:3)</PresentationFormat>
  <Paragraphs>284</Paragraphs>
  <Slides>61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62" baseType="lpstr">
      <vt:lpstr>Тема Office</vt:lpstr>
      <vt:lpstr>Проект:  «С бифилином  у ребят в организме будет лад!» </vt:lpstr>
      <vt:lpstr>Актуальность проекта</vt:lpstr>
      <vt:lpstr>Аннотация проекта</vt:lpstr>
      <vt:lpstr>Паспорт проекта</vt:lpstr>
      <vt:lpstr>Цель проекта: формирование здорового образа жизни у детей дошкольного возраста.     </vt:lpstr>
      <vt:lpstr>Задачи проекта: </vt:lpstr>
      <vt:lpstr>Метод трех вопросов:</vt:lpstr>
      <vt:lpstr>Презентация PowerPoint</vt:lpstr>
      <vt:lpstr>Презентация PowerPoint</vt:lpstr>
      <vt:lpstr>Предполагаемый результат:</vt:lpstr>
      <vt:lpstr>Презентация PowerPoint</vt:lpstr>
      <vt:lpstr>Реализация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Лена</cp:lastModifiedBy>
  <cp:revision>312</cp:revision>
  <dcterms:created xsi:type="dcterms:W3CDTF">2014-02-12T04:52:40Z</dcterms:created>
  <dcterms:modified xsi:type="dcterms:W3CDTF">2015-01-30T07:48:49Z</dcterms:modified>
</cp:coreProperties>
</file>