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7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49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84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5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3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2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5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94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86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59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37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2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B988-1BEA-468A-ACC1-48671C535AA5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27AA-5401-41B5-B44A-1A5F1AD6F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4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33152"/>
            <a:ext cx="9144000" cy="114857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Исследовательский проект </a:t>
            </a:r>
            <a:br>
              <a:rPr lang="ru-RU" sz="4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«Молоко и молочные продукты»</a:t>
            </a:r>
            <a:endParaRPr lang="ru-RU" sz="4000" b="1" dirty="0">
              <a:solidFill>
                <a:srgbClr val="7030A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82779"/>
            <a:ext cx="9144000" cy="2675021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Подготовительная к школе группа (6-7 лет)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97" y="2181726"/>
            <a:ext cx="2175626" cy="371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0486" y="3629465"/>
            <a:ext cx="579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itchFamily="18" charset="0"/>
              </a:rPr>
              <a:t>Бывальцева</a:t>
            </a:r>
            <a:r>
              <a:rPr lang="ru-RU" dirty="0" smtClean="0">
                <a:latin typeface="Georgia" pitchFamily="18" charset="0"/>
              </a:rPr>
              <a:t> Валентина Ивановна, воспитатель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6322" y="399334"/>
            <a:ext cx="749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МАДОУ «Центр развития ребенка -детский сад № 144»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2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674"/>
            <a:ext cx="10515600" cy="5920289"/>
          </a:xfrm>
        </p:spPr>
        <p:txBody>
          <a:bodyPr/>
          <a:lstStyle/>
          <a:p>
            <a:pPr marL="0" indent="0" algn="ctr" eaLnBrk="0" hangingPunct="0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№2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получается молочный коктейль и йогурт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стакан налить молоко и положить свежие ягоды или варенье. В другой стакан налить кефир и положить варенье,  сухофрукты и фрукты. Взбить все миксером.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в молоко добавить ягоды и варенье, то получиться молочный коктейль. Если в кефир добавить варенье или фрукты, то получится питьевой йогурт.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63" y="4346913"/>
            <a:ext cx="2303812" cy="2321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083" y="4346916"/>
            <a:ext cx="2280063" cy="2321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031" y="4346916"/>
            <a:ext cx="2244437" cy="23211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27" y="4346917"/>
            <a:ext cx="2355272" cy="23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1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81" y="665976"/>
            <a:ext cx="10515600" cy="870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№3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Рисунок молоком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814733"/>
            <a:ext cx="11219046" cy="45066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кисточки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молоком рисунок.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подсохший рисунок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прогладить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утюгом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Если прогреть бумагу, на которой нарисовано или написано молоком, то через некоторое время появится рисунок. Так, ребята узнали еще об одном «волшебном» свойстве молока.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SC_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0002" y="3995226"/>
            <a:ext cx="3671665" cy="2658792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302" y="3995226"/>
            <a:ext cx="2766950" cy="26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4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081" y="1111348"/>
            <a:ext cx="5748753" cy="7455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145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Дети узнали новое о свойствах молока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 собственном опыте научились производить некоторые молочные продукты и блюда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Молоко и молочные продукты стали постоянными составляющими в меню детей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 главное: </a:t>
            </a:r>
            <a:r>
              <a:rPr lang="ru-RU" b="1" dirty="0" smtClean="0">
                <a:solidFill>
                  <a:srgbClr val="7030A0"/>
                </a:solidFill>
              </a:rPr>
              <a:t>дети пьют молоко и оно им нравится!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922498"/>
            <a:ext cx="768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0822" y="5569859"/>
            <a:ext cx="7788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Гипотеза подтвердилась!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95" y="381168"/>
            <a:ext cx="10515600" cy="404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2505" y="1507958"/>
            <a:ext cx="6577263" cy="5350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Обязательным </a:t>
            </a:r>
            <a:r>
              <a:rPr lang="ru-RU" dirty="0"/>
              <a:t>и незаменимым продуктом детского питания является молоко</a:t>
            </a:r>
            <a:r>
              <a:rPr lang="ru-RU" dirty="0" smtClean="0"/>
              <a:t>. </a:t>
            </a:r>
            <a:r>
              <a:rPr lang="ru-RU" dirty="0"/>
              <a:t>Молоко обладает высокой питательной ценностью </a:t>
            </a:r>
            <a:r>
              <a:rPr lang="ru-RU" dirty="0" smtClean="0"/>
              <a:t>и является </a:t>
            </a:r>
            <a:r>
              <a:rPr lang="ru-RU" dirty="0"/>
              <a:t>одним из самых </a:t>
            </a:r>
            <a:r>
              <a:rPr lang="ru-RU" dirty="0" smtClean="0"/>
              <a:t>богатых витаминов, </a:t>
            </a:r>
            <a:r>
              <a:rPr lang="ru-RU" dirty="0"/>
              <a:t>необходимых для формирования </a:t>
            </a:r>
            <a:r>
              <a:rPr lang="ru-RU" dirty="0" smtClean="0"/>
              <a:t>костей и зубов. К сожалению не </a:t>
            </a:r>
            <a:r>
              <a:rPr lang="ru-RU" dirty="0"/>
              <a:t>все </a:t>
            </a:r>
            <a:r>
              <a:rPr lang="ru-RU" dirty="0" smtClean="0"/>
              <a:t>дети </a:t>
            </a:r>
            <a:r>
              <a:rPr lang="ru-RU" dirty="0"/>
              <a:t>пьют молоко и едят блюда, </a:t>
            </a:r>
            <a:r>
              <a:rPr lang="ru-RU" dirty="0" smtClean="0"/>
              <a:t>приготовленные из молока </a:t>
            </a:r>
            <a:r>
              <a:rPr lang="ru-RU" dirty="0"/>
              <a:t>и молочных </a:t>
            </a:r>
            <a:r>
              <a:rPr lang="ru-RU" dirty="0" smtClean="0"/>
              <a:t>продуктов. И поэтому мы, взрослые, должны помочь детям раскрыть ценные качества молока, его значимость для растущего организма.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314" y="2173185"/>
            <a:ext cx="4358244" cy="39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123406"/>
            <a:ext cx="8271309" cy="519901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Тип проекта: </a:t>
            </a:r>
            <a:r>
              <a:rPr lang="ru-RU" sz="4400" dirty="0" smtClean="0"/>
              <a:t>исследовательский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Сроки проведения: </a:t>
            </a:r>
            <a:r>
              <a:rPr lang="ru-RU" sz="4400" dirty="0" smtClean="0"/>
              <a:t>краткосрочный</a:t>
            </a:r>
          </a:p>
          <a:p>
            <a:r>
              <a:rPr lang="ru-RU" sz="4400" dirty="0" smtClean="0">
                <a:solidFill>
                  <a:srgbClr val="0070C0"/>
                </a:solidFill>
              </a:rPr>
              <a:t>Участники проекта: </a:t>
            </a:r>
            <a:r>
              <a:rPr lang="ru-RU" sz="4400" dirty="0" smtClean="0"/>
              <a:t>дети, родители</a:t>
            </a:r>
            <a:endParaRPr lang="ru-RU" sz="4400" dirty="0" smtClean="0"/>
          </a:p>
          <a:p>
            <a:r>
              <a:rPr lang="ru-RU" sz="4400" dirty="0" smtClean="0">
                <a:solidFill>
                  <a:srgbClr val="0070C0"/>
                </a:solidFill>
              </a:rPr>
              <a:t>Ответственные: </a:t>
            </a:r>
            <a:r>
              <a:rPr lang="ru-RU" sz="4400" dirty="0" smtClean="0"/>
              <a:t>воспитатель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18545" y="2151054"/>
            <a:ext cx="4633268" cy="45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9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80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молоке, как о ценном и полезном продукте для роста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детского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детей о молоке и молочных продуктах как обязательном компоненте ежедневного рациона;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составлять ежедневное меню с включением молочных продуктов;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правильно выбирать молочные продукты;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использовать имеющиеся знания на практике.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28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8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дети узнают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молока и молочных продуктов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опыт,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появится желание употреблять его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пищу, так как они поймут, что для  нормального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развития деткам просто необходимо кушать творог и пить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3526972"/>
            <a:ext cx="3641766" cy="2885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926" y="3526972"/>
            <a:ext cx="4037610" cy="2974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40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590" y="1690688"/>
            <a:ext cx="7879880" cy="5014911"/>
          </a:xfrm>
        </p:spPr>
        <p:txBody>
          <a:bodyPr>
            <a:normAutofit/>
          </a:bodyPr>
          <a:lstStyle/>
          <a:p>
            <a:pPr marL="0" indent="0" algn="just" eaLnBrk="0" hangingPunct="0">
              <a:spcBef>
                <a:spcPct val="20000"/>
              </a:spcBef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развивающей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среды, 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информационных ресурсов, энциклопедической и художественной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проблемно – игровых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(наблюдение, поисковая работа, экспериментирование)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(вызвать желание употреблять в пищу молоко и молочные продукты)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9215" y="2006669"/>
            <a:ext cx="3639100" cy="45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1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информационных ресурсов, энциклопедической и художественной литературы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Толстой «О лягушке, которая попала в молоко», сказок 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Хаврошечка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«Гуси-лебеди», «Трое из Простоквашино»,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Мамин-Сибиряк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«Притча о молочке и овсяной кашке»,</a:t>
            </a:r>
          </a:p>
          <a:p>
            <a:pP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Бородицкая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«Убежало молоко»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Организация выставки из упаковок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молочной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продукции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ростоквашино»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молочных продуктов»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822" y="3895106"/>
            <a:ext cx="2470069" cy="2493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3208" y="1983179"/>
            <a:ext cx="1972122" cy="2327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25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«Молочные продукты. Как они получаются?» (просмотр презентации)</a:t>
            </a:r>
          </a:p>
          <a:p>
            <a:r>
              <a:rPr lang="ru-RU" dirty="0" smtClean="0"/>
              <a:t>Экспериментирование с молоком (проведение опытов)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2488" y="3241964"/>
            <a:ext cx="3475512" cy="275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3244932"/>
            <a:ext cx="3669476" cy="27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9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547"/>
            <a:ext cx="10515600" cy="5968416"/>
          </a:xfrm>
        </p:spPr>
        <p:txBody>
          <a:bodyPr>
            <a:normAutofit/>
          </a:bodyPr>
          <a:lstStyle/>
          <a:p>
            <a:pPr marL="0" indent="0" algn="ctr" eaLnBrk="0" hangingPunct="0">
              <a:buNone/>
            </a:pP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Превращение </a:t>
            </a:r>
            <a:r>
              <a:rPr 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молока в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кефир</a:t>
            </a:r>
            <a:endParaRPr lang="ru-RU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Налить в два стакана молока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Один стакан поставили в холод, другой в тепло.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 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холоде молоко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изменяется. </a:t>
            </a:r>
          </a:p>
          <a:p>
            <a:pPr marL="0" indent="0" algn="just" eaLnBrk="0" hangingPunc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тепле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прокисает и превращается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кефир. </a:t>
            </a:r>
          </a:p>
          <a:p>
            <a:pPr marL="0" indent="0" algn="just" eaLnBrk="0" hangingPunc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2644" y="3538846"/>
            <a:ext cx="4488873" cy="30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2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472</Words>
  <Application>Microsoft Office PowerPoint</Application>
  <PresentationFormat>Произвольный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Исследовательский проект  «Молоко и молочные продукты»</vt:lpstr>
      <vt:lpstr>      АКТУАЛЬНОСТЬ ПРОЕКТА </vt:lpstr>
      <vt:lpstr>Слайд 3</vt:lpstr>
      <vt:lpstr>     Цель: расширить представления детей о молоке, как о ценном и полезном продукте для роста и здоровья детского организма.  </vt:lpstr>
      <vt:lpstr>  Гипотеза исследования</vt:lpstr>
      <vt:lpstr> Этапы реализации проекта:</vt:lpstr>
      <vt:lpstr> Подготовительный этап:</vt:lpstr>
      <vt:lpstr> Практический этап</vt:lpstr>
      <vt:lpstr>Слайд 9</vt:lpstr>
      <vt:lpstr>Слайд 10</vt:lpstr>
      <vt:lpstr>  Опыт №3 Рисунок молоком </vt:lpstr>
      <vt:lpstr>Результаты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 «Молоко и молочные продукты»</dc:title>
  <dc:creator>User</dc:creator>
  <cp:lastModifiedBy>Ласточка</cp:lastModifiedBy>
  <cp:revision>54</cp:revision>
  <dcterms:created xsi:type="dcterms:W3CDTF">2014-03-01T18:48:38Z</dcterms:created>
  <dcterms:modified xsi:type="dcterms:W3CDTF">2015-01-30T11:40:39Z</dcterms:modified>
</cp:coreProperties>
</file>