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8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omputer\Desktop\&#1042;&#1077;&#1089;&#1085;&#1072;%20&#1074;%20&#1083;&#1077;&#1089;&#1091;%20&#1076;&#1083;&#1103;%201%20&#1082;&#1083;&#1072;&#1089;&#1089;&#1072;\zvuki_prirod_-_penie_ptic.mp3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omputer\Desktop\&#1042;&#1077;&#1089;&#1085;&#1072;%20&#1074;%20&#1083;&#1077;&#1089;&#1091;%20&#1076;&#1083;&#1103;%201%20&#1082;&#1083;&#1072;&#1089;&#1089;&#1072;\zvuki_prirod_-_penie_ptic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1071546"/>
            <a:ext cx="53578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Кто – то бросил мне в оконце,</a:t>
            </a:r>
          </a:p>
          <a:p>
            <a:pPr algn="ctr"/>
            <a:r>
              <a:rPr lang="ru-RU" sz="2400" dirty="0" smtClean="0"/>
              <a:t>Посмотрите, письмецо.</a:t>
            </a:r>
          </a:p>
          <a:p>
            <a:pPr algn="ctr"/>
            <a:r>
              <a:rPr lang="ru-RU" sz="2400" dirty="0" smtClean="0"/>
              <a:t>Может, это лучик солнца, </a:t>
            </a:r>
          </a:p>
          <a:p>
            <a:pPr algn="ctr"/>
            <a:r>
              <a:rPr lang="ru-RU" sz="2400" dirty="0" smtClean="0"/>
              <a:t>Что щекочет мне лицо?</a:t>
            </a:r>
          </a:p>
          <a:p>
            <a:pPr algn="ctr"/>
            <a:r>
              <a:rPr lang="ru-RU" sz="2400" dirty="0" smtClean="0"/>
              <a:t>Может, это </a:t>
            </a:r>
            <a:r>
              <a:rPr lang="ru-RU" sz="2400" dirty="0" err="1" smtClean="0"/>
              <a:t>воробьишка</a:t>
            </a:r>
            <a:r>
              <a:rPr lang="ru-RU" sz="2400" dirty="0" smtClean="0"/>
              <a:t>,</a:t>
            </a:r>
          </a:p>
          <a:p>
            <a:pPr algn="ctr"/>
            <a:r>
              <a:rPr lang="ru-RU" sz="2400" dirty="0" smtClean="0"/>
              <a:t>Пролетая обронил?</a:t>
            </a:r>
          </a:p>
          <a:p>
            <a:pPr algn="ctr"/>
            <a:r>
              <a:rPr lang="ru-RU" sz="2400" dirty="0" smtClean="0"/>
              <a:t>Может кот письмо,</a:t>
            </a:r>
          </a:p>
          <a:p>
            <a:pPr algn="ctr"/>
            <a:r>
              <a:rPr lang="ru-RU" sz="2400" dirty="0" smtClean="0"/>
              <a:t>Как мышку, на окошко заманил?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Дорогие ребята! Мне очень страшно и грустно в зимнем лесу. Скоро приду к Вам в гости.</a:t>
            </a:r>
          </a:p>
          <a:p>
            <a:pPr algn="ctr"/>
            <a:endParaRPr lang="ru-RU" sz="2400" dirty="0" smtClean="0"/>
          </a:p>
        </p:txBody>
      </p:sp>
      <p:pic>
        <p:nvPicPr>
          <p:cNvPr id="2051" name="Picture 3" descr="C:\Documents and Settings\Анюта\Рабочий стол\pismo_friend%2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7620000" cy="508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нюта\Рабочий стол\бе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нюта\Рабочий стол\ми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нюта\Рабочий стол\ли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0"/>
            <a:ext cx="10358510" cy="6858000"/>
          </a:xfrm>
          <a:prstGeom prst="rect">
            <a:avLst/>
          </a:prstGeom>
          <a:noFill/>
        </p:spPr>
      </p:pic>
      <p:pic>
        <p:nvPicPr>
          <p:cNvPr id="10243" name="Picture 3" descr="C:\Documents and Settings\Анюта\Рабочий стол\1207668309_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714884"/>
            <a:ext cx="3047995" cy="2285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нюта\Рабочий стол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zvuki_prirod_-_penie_pt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1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нюта\Рабочий стол\в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09"/>
            <a:ext cx="8183761" cy="6000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000108"/>
            <a:ext cx="52864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Еще не успел сойти снег, а на пригретых солнцем местах появляются желтые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цветки с чешуйчатыми стебельками. Подумайте какие это растения?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 descr="C:\Documents and Settings\Анюта\Рабочий стол\мать и маче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14818"/>
            <a:ext cx="3600658" cy="2457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Что происходит с деревьями?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 descr="C:\Documents and Settings\Анюта\Рабочий стол\1239352746_ves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876"/>
            <a:ext cx="4819027" cy="2843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1071546"/>
            <a:ext cx="5143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Какие птицы прилетают первыми?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 descr="C:\Documents and Settings\Анюта\Рабочий стол\зябл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928934"/>
            <a:ext cx="4528767" cy="3527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85860"/>
            <a:ext cx="5614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Как ведут себя белки весной</a:t>
            </a:r>
            <a:r>
              <a:rPr lang="ru-RU" sz="2400" dirty="0" smtClean="0"/>
              <a:t>?</a:t>
            </a:r>
            <a:endParaRPr lang="ru-RU" dirty="0"/>
          </a:p>
        </p:txBody>
      </p:sp>
      <p:pic>
        <p:nvPicPr>
          <p:cNvPr id="17410" name="Picture 2" descr="C:\Documents and Settings\Анюта\Рабочий стол\б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2362" y="2786058"/>
            <a:ext cx="5403026" cy="3762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628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Длинные ушки, быстрые лапки,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Прыгает ловко, любит морковку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Анюта\Рабочий стол\d6ac9711cc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00108"/>
            <a:ext cx="4965700" cy="544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Documents and Settings\Анюта\Рабочий стол\__________-___________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1153" y="0"/>
            <a:ext cx="9395153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Анюта\Рабочий стол\d6ac9711cc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00108"/>
            <a:ext cx="1503227" cy="164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нюта\Рабочий стол\ле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zvuki_prirod_-_penie_pt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6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нюта\Рабочий стол\мать и маче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14338"/>
            <a:ext cx="9496544" cy="721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нюта\Рабочий стол\зябл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1782"/>
            <a:ext cx="9144000" cy="7204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нюта\Рабочий стол\дроз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нюта\Рабочий стол\гра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нюта\Рабочий стол\лес л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112</Words>
  <PresentationFormat>Экран (4:3)</PresentationFormat>
  <Paragraphs>17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computer</cp:lastModifiedBy>
  <cp:revision>11</cp:revision>
  <dcterms:modified xsi:type="dcterms:W3CDTF">2011-03-22T06:41:38Z</dcterms:modified>
</cp:coreProperties>
</file>