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0" r:id="rId3"/>
    <p:sldMasterId id="2147483732" r:id="rId4"/>
    <p:sldMasterId id="2147483744" r:id="rId5"/>
  </p:sldMasterIdLst>
  <p:sldIdLst>
    <p:sldId id="266" r:id="rId6"/>
    <p:sldId id="285" r:id="rId7"/>
    <p:sldId id="283" r:id="rId8"/>
    <p:sldId id="286" r:id="rId9"/>
    <p:sldId id="267" r:id="rId10"/>
    <p:sldId id="260" r:id="rId11"/>
    <p:sldId id="287" r:id="rId12"/>
    <p:sldId id="274" r:id="rId13"/>
    <p:sldId id="270" r:id="rId14"/>
    <p:sldId id="279" r:id="rId15"/>
    <p:sldId id="271" r:id="rId16"/>
    <p:sldId id="278" r:id="rId17"/>
    <p:sldId id="275" r:id="rId18"/>
    <p:sldId id="272" r:id="rId19"/>
    <p:sldId id="280" r:id="rId20"/>
    <p:sldId id="273" r:id="rId21"/>
    <p:sldId id="288" r:id="rId22"/>
    <p:sldId id="289" r:id="rId23"/>
    <p:sldId id="265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8771C-A83B-4D67-9C70-25A982E2FC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6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99C2C-3309-43A0-A1DF-037EC35880E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9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22D27-4FA8-4FB8-B50A-C4F9C93DB1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31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3D5E2-2370-4D6B-B740-93779FAD3F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94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FBEC-2E59-429A-A327-5760CE796A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03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EE3DE-73F6-4CA6-A2EC-B1B3C99A7C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7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80922-7ABA-4533-9E89-C01A372540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08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6E357-DB23-4143-98AB-C171583840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99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09CCD-5E86-4137-8030-3A07A09FC4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6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F4062-0242-4942-A1F7-94E3DBB415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21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81B0-35D8-487C-99D4-C49856971E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84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D5BE8-E66B-4AE4-8FBE-26FE16AB35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97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FA1C-ED07-48FA-AFA3-0E1905F847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32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8B4F4-EDD4-4575-ABA5-0847E7D6DF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90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D1BCA-7060-44D1-AC81-12E71CD6D9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39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3D5E2-2370-4D6B-B740-93779FAD3F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41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FBEC-2E59-429A-A327-5760CE796A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90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EE3DE-73F6-4CA6-A2EC-B1B3C99A7C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77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80922-7ABA-4533-9E89-C01A372540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82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6E357-DB23-4143-98AB-C171583840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27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09CCD-5E86-4137-8030-3A07A09FC4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764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F4062-0242-4942-A1F7-94E3DBB415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0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10470-DA39-466B-A1C5-826961BEB6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33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81B0-35D8-487C-99D4-C49856971E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56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FA1C-ED07-48FA-AFA3-0E1905F847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28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8B4F4-EDD4-4575-ABA5-0847E7D6DF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44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D1BCA-7060-44D1-AC81-12E71CD6D9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07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3D5E2-2370-4D6B-B740-93779FAD3F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07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FBEC-2E59-429A-A327-5760CE796A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18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EE3DE-73F6-4CA6-A2EC-B1B3C99A7C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97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80922-7ABA-4533-9E89-C01A372540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66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6E357-DB23-4143-98AB-C171583840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23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09CCD-5E86-4137-8030-3A07A09FC4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3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E747-A203-4275-AE3B-980ADB54D2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77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F4062-0242-4942-A1F7-94E3DBB415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76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A81B0-35D8-487C-99D4-C49856971E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32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FA1C-ED07-48FA-AFA3-0E1905F847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45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8B4F4-EDD4-4575-ABA5-0847E7D6DF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74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D1BCA-7060-44D1-AC81-12E71CD6D9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235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0CDD7-208C-4830-91E3-63C31F30F9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202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B2734-82BE-4AE6-A70A-BC2787064A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67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270A-BA4A-4F8E-880F-060A1E5160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993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F00FB-7DAE-4AD8-8F6B-6ECB533535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33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37553-6E11-42AF-B6A9-54D6530F5B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8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3828-9923-4346-BD91-C9129F56A1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251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0D62E-163C-4DB9-814A-E11A916B83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4066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12422-FD10-41C4-8561-2643462303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255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C9B2A-FD9A-4ECA-A795-237BADEA41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35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C925-3CDD-4D7F-A545-543722D6D8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8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89E77-8F31-4AAE-A650-4E161CCCAA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151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AA106-6A21-4578-838B-1B5CF16B77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9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FBB3B-9335-432A-8F43-08A0DD8C57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1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1C03B-023F-4650-8255-CBC9BCA2B69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7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BC82F-4E3D-40BD-8259-67990E09397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5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462A7-4D58-41E6-9A55-890BF8CDBD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8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487D5-C7CA-4D37-914F-F5E0632B91F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19ABC-B58E-49F6-ADDE-0CFBC2D46EC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7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19ABC-B58E-49F6-ADDE-0CFBC2D46EC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3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19ABC-B58E-49F6-ADDE-0CFBC2D46EC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762A3C-C163-44B1-9A87-C8E6DEABBD2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6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chool.xvatit.com/index.php?title=%D0%A4%D0%B0%D0%B9%D0%BB:22-6.05-1.jpg" TargetMode="Externa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192" y="2967335"/>
            <a:ext cx="7685629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Цель, которую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ставлю перед собой: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Хочу узнать…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Буду стараться…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5" name="Picture 2" descr="http://media.vorotila.net/items/6/9/4/t1@694b1133-6ed2-47c7-8338-f02c718b54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53047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1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sschool8.narod.ru/__Spirin/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9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8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tatic4.read.ru/images/illustrations/1313429646264905095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5827"/>
            <a:ext cx="9225887" cy="687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9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sschool8.narod.ru/__Spirin/406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s55.radikal.ru/i148/1008/2f/76e285168789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8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ljplus.ru/img/k/i/kinita/spirin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11665"/>
            <a:ext cx="6804248" cy="67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80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i29.fastpic.ru/big/2011/1129/84/563d3a477e45a8b5c507fb7088292b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824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2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sschool8.narod.ru/__Spirin/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"/>
            <a:ext cx="7920880" cy="688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-Почему </a:t>
            </a:r>
            <a:r>
              <a:rPr lang="ru-RU" sz="3600" dirty="0" err="1" smtClean="0"/>
              <a:t>Филипок</a:t>
            </a:r>
            <a:r>
              <a:rPr lang="ru-RU" sz="3600" dirty="0" smtClean="0"/>
              <a:t> не ходил с ребятами в школу?</a:t>
            </a:r>
          </a:p>
          <a:p>
            <a:pPr marL="0" indent="0">
              <a:buNone/>
            </a:pPr>
            <a:r>
              <a:rPr lang="ru-RU" sz="3600" dirty="0" smtClean="0"/>
              <a:t>-Что приключилось мальчиком по дороге?</a:t>
            </a:r>
          </a:p>
          <a:p>
            <a:pPr marL="0" indent="0">
              <a:buNone/>
            </a:pPr>
            <a:r>
              <a:rPr lang="ru-RU" sz="3600" dirty="0" smtClean="0"/>
              <a:t>-Почему в школе малыш испугался?</a:t>
            </a:r>
          </a:p>
          <a:p>
            <a:pPr marL="0" indent="0">
              <a:buNone/>
            </a:pPr>
            <a:r>
              <a:rPr lang="ru-RU" sz="3600" dirty="0" smtClean="0"/>
              <a:t>-Как он начал складывать своё имя?</a:t>
            </a:r>
          </a:p>
          <a:p>
            <a:pPr marL="0" indent="0">
              <a:buNone/>
            </a:pPr>
            <a:r>
              <a:rPr lang="ru-RU" sz="3600" dirty="0" smtClean="0"/>
              <a:t>-Чем закончился рассказ?</a:t>
            </a:r>
          </a:p>
          <a:p>
            <a:pPr marL="0" indent="0">
              <a:buNone/>
            </a:pPr>
            <a:r>
              <a:rPr lang="ru-RU" sz="3600" dirty="0" smtClean="0"/>
              <a:t>-Почему </a:t>
            </a:r>
            <a:r>
              <a:rPr lang="ru-RU" sz="3600" dirty="0" err="1" smtClean="0"/>
              <a:t>Филипок</a:t>
            </a:r>
            <a:r>
              <a:rPr lang="ru-RU" sz="3600" dirty="0" smtClean="0"/>
              <a:t> решил пойти в школу?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292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Вычитайте понравившийся вам эпизод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5480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Оцени свою работу: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 - Старался. Всё получилось.</a:t>
            </a:r>
          </a:p>
          <a:p>
            <a:endParaRPr lang="ru-RU" dirty="0" smtClean="0"/>
          </a:p>
          <a:p>
            <a:r>
              <a:rPr lang="ru-RU" dirty="0" smtClean="0"/>
              <a:t>             - Старался. Получилось не всё.</a:t>
            </a:r>
          </a:p>
          <a:p>
            <a:endParaRPr lang="ru-RU" dirty="0" smtClean="0"/>
          </a:p>
          <a:p>
            <a:r>
              <a:rPr lang="ru-RU" dirty="0" smtClean="0"/>
              <a:t>               - Не старался.</a:t>
            </a:r>
          </a:p>
        </p:txBody>
      </p:sp>
      <p:sp>
        <p:nvSpPr>
          <p:cNvPr id="4" name="Овал 3"/>
          <p:cNvSpPr/>
          <p:nvPr/>
        </p:nvSpPr>
        <p:spPr>
          <a:xfrm>
            <a:off x="857224" y="1857364"/>
            <a:ext cx="914400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7224" y="4071942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57224" y="2928934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8964488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3600" i="1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     Минутка выразительного чтения</a:t>
            </a:r>
          </a:p>
          <a:p>
            <a:pPr>
              <a:spcAft>
                <a:spcPts val="600"/>
              </a:spcAft>
            </a:pPr>
            <a:r>
              <a:rPr lang="ru-RU" sz="3600" dirty="0" smtClean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Я </a:t>
            </a:r>
            <a: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боюсь, я боюсь</a:t>
            </a:r>
            <a:b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Волка и кукушку.</a:t>
            </a:r>
            <a:b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Я боюсь, я боюсь</a:t>
            </a:r>
            <a:b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Жабу и лягушку.</a:t>
            </a:r>
            <a:b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Я боюсь, я боюсь</a:t>
            </a:r>
            <a:b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Муравья и мушку.</a:t>
            </a:r>
            <a:b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И ужа, и ежа,</a:t>
            </a:r>
            <a:b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И чижа, и стрижа.</a:t>
            </a:r>
            <a:b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Поглядите, как дрожат</a:t>
            </a:r>
            <a:b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3600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Ушки на макушке.</a:t>
            </a:r>
            <a:endParaRPr lang="ru-RU" sz="3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272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40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sz="48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для себя полезного взяли с этого урока?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-Довольны ли вы своей работой </a:t>
            </a:r>
            <a:r>
              <a:rPr lang="ru-RU" sz="4800" b="1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уроке?</a:t>
            </a:r>
            <a:endParaRPr lang="ru-RU" sz="48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-С какими трудностями вы столкнулись во время работы?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-Остались ли у вас вопросы?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48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5400" b="1" dirty="0">
              <a:ln w="1905"/>
              <a:gradFill>
                <a:gsLst>
                  <a:gs pos="0">
                    <a:srgbClr val="2D2D8A">
                      <a:shade val="20000"/>
                      <a:satMod val="200000"/>
                    </a:srgbClr>
                  </a:gs>
                  <a:gs pos="78000">
                    <a:srgbClr val="2D2D8A">
                      <a:tint val="90000"/>
                      <a:shade val="89000"/>
                      <a:satMod val="220000"/>
                    </a:srgbClr>
                  </a:gs>
                  <a:gs pos="100000">
                    <a:srgbClr val="2D2D8A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3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7154" y="2967335"/>
            <a:ext cx="68697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работу!</a:t>
            </a:r>
          </a:p>
        </p:txBody>
      </p:sp>
    </p:spTree>
    <p:extLst>
      <p:ext uri="{BB962C8B-B14F-4D97-AF65-F5344CB8AC3E}">
        <p14:creationId xmlns:p14="http://schemas.microsoft.com/office/powerpoint/2010/main" val="356519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4" descr="tolstoi_lev"/>
          <p:cNvSpPr>
            <a:spLocks noChangeArrowheads="1"/>
          </p:cNvSpPr>
          <p:nvPr/>
        </p:nvSpPr>
        <p:spPr bwMode="auto">
          <a:xfrm>
            <a:off x="468313" y="404813"/>
            <a:ext cx="2447925" cy="324008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900" smtClean="0">
              <a:solidFill>
                <a:srgbClr val="000000"/>
              </a:solidFill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50825" y="4076700"/>
            <a:ext cx="57610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5400" b="1" smtClean="0">
                <a:solidFill>
                  <a:srgbClr val="FFFF00"/>
                </a:solidFill>
                <a:latin typeface="Times New Roman" pitchFamily="18" charset="0"/>
              </a:rPr>
              <a:t>Лев Николаевич                                               Толстой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50825" y="6515100"/>
            <a:ext cx="6697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258888" y="3789363"/>
            <a:ext cx="6048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1775"/>
            <a:ext cx="421163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067175" y="188913"/>
            <a:ext cx="50768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663300"/>
                </a:solidFill>
              </a:rPr>
              <a:t>Толстой Лев Николаевич (1828 – 1910), прозаик, драматург, публицист. Родился 9 сентября (по старому стилю 28 августа) в имении Ясная Поляна Тульской губернии. По происхождению принадлежал к древнейшим аристократическим фамилиям России. Получил домашнее образование и воспитание.</a:t>
            </a: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7433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0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1331913" y="333375"/>
            <a:ext cx="633571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cs typeface="Arial"/>
              </a:rPr>
              <a:t>Музей в Ясной поляне.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595788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395288" y="5445125"/>
            <a:ext cx="8424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2400" b="1" smtClean="0">
                <a:solidFill>
                  <a:srgbClr val="663300"/>
                </a:solidFill>
              </a:rPr>
              <a:t>Музей основан в 1921г .                                                Привычный Толстому облик усадьбы, во многом сохранился до наших дней.</a:t>
            </a:r>
          </a:p>
        </p:txBody>
      </p:sp>
    </p:spTree>
    <p:extLst>
      <p:ext uri="{BB962C8B-B14F-4D97-AF65-F5344CB8AC3E}">
        <p14:creationId xmlns:p14="http://schemas.microsoft.com/office/powerpoint/2010/main" val="22891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5"/>
            <a:ext cx="5256584" cy="12241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Л. Н. </a:t>
            </a:r>
            <a:r>
              <a:rPr lang="ru-RU" dirty="0" smtClean="0"/>
              <a:t>Толстой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Филипок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 descr="22-6.05-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37232"/>
            <a:ext cx="4179591" cy="5085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7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Словарная работа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6000" dirty="0" smtClean="0"/>
              <a:t>слобода</a:t>
            </a:r>
          </a:p>
          <a:p>
            <a:pPr marL="0" indent="0">
              <a:buNone/>
            </a:pPr>
            <a:r>
              <a:rPr lang="ru-RU" sz="6000" dirty="0"/>
              <a:t>п</a:t>
            </a:r>
            <a:r>
              <a:rPr lang="ru-RU" sz="6000" dirty="0" smtClean="0"/>
              <a:t>острелёнок</a:t>
            </a:r>
          </a:p>
          <a:p>
            <a:pPr marL="0" indent="0">
              <a:buNone/>
            </a:pPr>
            <a:r>
              <a:rPr lang="ru-RU" sz="6000" dirty="0"/>
              <a:t>б</a:t>
            </a:r>
            <a:r>
              <a:rPr lang="ru-RU" sz="6000" dirty="0" smtClean="0"/>
              <a:t>едовый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4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uploads8.wikipaintings.org/images/nikolay-bogdanov-belsky/new-fairy-t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static.ozone.ru/multimedia/books_ill/1002710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15" y="548680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214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Л. Н. Толстой «Филипок»</vt:lpstr>
      <vt:lpstr>Словарная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Вычитайте понравившийся вам эпизод</vt:lpstr>
      <vt:lpstr>Оцени свою работу: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8</cp:revision>
  <dcterms:created xsi:type="dcterms:W3CDTF">2013-10-31T17:07:27Z</dcterms:created>
  <dcterms:modified xsi:type="dcterms:W3CDTF">2013-11-16T18:09:18Z</dcterms:modified>
</cp:coreProperties>
</file>