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6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491F2E5-5B0C-4A63-B90C-4076A30E563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A7A6DD-6AC0-412A-B75E-88D50539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F2E5-5B0C-4A63-B90C-4076A30E563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A6DD-6AC0-412A-B75E-88D50539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F2E5-5B0C-4A63-B90C-4076A30E563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A6DD-6AC0-412A-B75E-88D50539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491F2E5-5B0C-4A63-B90C-4076A30E563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A6DD-6AC0-412A-B75E-88D50539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491F2E5-5B0C-4A63-B90C-4076A30E563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A7A6DD-6AC0-412A-B75E-88D505390A3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491F2E5-5B0C-4A63-B90C-4076A30E563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A7A6DD-6AC0-412A-B75E-88D50539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491F2E5-5B0C-4A63-B90C-4076A30E563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A7A6DD-6AC0-412A-B75E-88D50539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F2E5-5B0C-4A63-B90C-4076A30E563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A6DD-6AC0-412A-B75E-88D50539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491F2E5-5B0C-4A63-B90C-4076A30E563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A7A6DD-6AC0-412A-B75E-88D50539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491F2E5-5B0C-4A63-B90C-4076A30E563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A7A6DD-6AC0-412A-B75E-88D50539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491F2E5-5B0C-4A63-B90C-4076A30E563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A7A6DD-6AC0-412A-B75E-88D50539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491F2E5-5B0C-4A63-B90C-4076A30E563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A7A6DD-6AC0-412A-B75E-88D50539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a6fcf1087d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43042" y="714356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785794"/>
            <a:ext cx="8143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spc="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НРАВСТВЕННО- </a:t>
            </a:r>
            <a:endParaRPr lang="ru-RU" sz="5400" b="1" i="1" spc="3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i="1" spc="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-ПАТРИОТИЧЕСКОЕ </a:t>
            </a:r>
            <a:endParaRPr lang="ru-RU" sz="5400" b="1" i="1" spc="3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i="1" spc="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ВОСПИТАНИЕ </a:t>
            </a:r>
          </a:p>
          <a:p>
            <a:pPr algn="ctr"/>
            <a:r>
              <a:rPr lang="ru-RU" sz="5400" b="1" i="1" spc="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ДЕТЕЙ В ДОУ</a:t>
            </a:r>
            <a:endParaRPr lang="ru-RU" sz="5400" b="1" i="1" spc="3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9256" y="5500702"/>
            <a:ext cx="4071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Выполнила воспитатель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МАДОУ  №19</a:t>
            </a:r>
          </a:p>
          <a:p>
            <a:r>
              <a:rPr lang="ru-RU" dirty="0" err="1" smtClean="0">
                <a:solidFill>
                  <a:srgbClr val="FFFF00"/>
                </a:solidFill>
              </a:rPr>
              <a:t>Кукунина</a:t>
            </a:r>
            <a:r>
              <a:rPr lang="ru-RU" dirty="0" smtClean="0">
                <a:solidFill>
                  <a:srgbClr val="FFFF00"/>
                </a:solidFill>
              </a:rPr>
              <a:t> Ольга Сергеевна.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648866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г.Курганинск         2015г.</a:t>
            </a:r>
            <a:endParaRPr lang="ru-RU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214290"/>
            <a:ext cx="8643998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Патриотизм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это чувство любви у человека к местности, где он родился либо проживает, к людям, живущим на родной земле, к разнообразным традициям, присущим его родине. Это любовь ко всему, что связано с родным краем. Настоящего патриота всегда волнуют события, что происходят в родном уголке, и часто он даже предпринимает действия, чтобы улучшить ситуацию там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0"/>
            <a:ext cx="8910966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К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омплекс задач: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 ребёнка любви и привязанности к своей семье, дому, детскому саду;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 детей чувства любви к своему родному краю, своей малой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родине на основе приобщения к родной природе, культуре и традициям;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представлений о России как о родной стране.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гражданско-патриотических чувств через изучение государственной символики;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уважения к труду, развитие чувства ответственности и гордости за достижения страны;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патриотизма, уважения к культурному прошлому России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средствами эстетического воспитания: музыка, изобразительная деятельность, художественное слово;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толерантности, чувства уважения к другим народам, их традициям;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0"/>
            <a:ext cx="721216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800" b="1" u="sng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и </a:t>
            </a:r>
            <a:r>
              <a:rPr lang="ru-RU" sz="2800" b="1" u="sng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методы работы </a:t>
            </a:r>
            <a:r>
              <a:rPr lang="ru-RU" sz="2800" b="1" u="sng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детьми </a:t>
            </a:r>
            <a:r>
              <a:rPr lang="ru-RU" sz="2800" b="1" u="sng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</a:t>
            </a:r>
          </a:p>
          <a:p>
            <a:r>
              <a:rPr lang="ru-RU" sz="2800" b="1" u="sng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патриотическому </a:t>
            </a:r>
            <a:r>
              <a:rPr lang="ru-RU" sz="2800" b="1" u="sng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направлению </a:t>
            </a:r>
            <a:r>
              <a:rPr lang="ru-RU" sz="2800" b="1" u="sng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ДОУ</a:t>
            </a:r>
            <a:endParaRPr lang="ru-RU" sz="2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285860"/>
            <a:ext cx="8643966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•Экскурсии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 памятным местам. 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•Экскурсии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 достопримечательностям города: центральная площадь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Дворец культуры, краеведческий музей  и т.д.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•Чтение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художественной литературы, соответствующей возрастной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категории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детей – о защитниках родной земли,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Отечества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о животном и растительном мире России.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•Чтение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и рассказывание произведений фольклора русского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народа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разных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национальностей;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•Слушание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музыкальных произведений о Родной земле,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родного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города, показа детям фильмов,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презентаций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о подвигах русских людей, истории России;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0724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/>
            <a:r>
              <a:rPr lang="ru-RU" sz="8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 algn="ctr"/>
            <a:r>
              <a:rPr lang="ru-RU" sz="88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ВНИМАНИЕ.</a:t>
            </a:r>
            <a:endParaRPr lang="ru-RU" sz="8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EFEFE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67</TotalTime>
  <Words>291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Яркая</vt:lpstr>
      <vt:lpstr>Слайд 1</vt:lpstr>
      <vt:lpstr>Слайд 2</vt:lpstr>
      <vt:lpstr>Слайд 3</vt:lpstr>
      <vt:lpstr>Слайд 4</vt:lpstr>
      <vt:lpstr>Слайд 5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ОЛБГА</dc:creator>
  <cp:lastModifiedBy>ОЛБГА</cp:lastModifiedBy>
  <cp:revision>10</cp:revision>
  <dcterms:created xsi:type="dcterms:W3CDTF">2015-01-17T17:59:39Z</dcterms:created>
  <dcterms:modified xsi:type="dcterms:W3CDTF">2015-01-19T19:30:46Z</dcterms:modified>
</cp:coreProperties>
</file>