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0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070722-6853-42A0-B3E3-73C908E68B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2E7A6-9BD3-4352-BB94-8F8A3ADCC3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AA630-567B-4471-A587-E8BA633EE4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49AAB-B506-4712-820A-3B927693CF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53E6-1B19-4811-9CE5-C12287D967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E0722-EBB6-4156-8D9F-35F15C5835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BDEDA-D39E-4234-9436-683B9DEA87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D1CD3-173B-4539-A9A5-023BD8F1AB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7A856-A968-4234-9084-3D22EB016C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BD77A-1064-44EA-B9E1-B397C4421C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9204C-7434-4448-B5F7-C2A1AE3D3F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08D210-BE8F-4DDE-A65A-7C6C90AA81D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riterstob.narod.ru/writers/chexov.htm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0298" y="500042"/>
            <a:ext cx="6486516" cy="1470025"/>
          </a:xfrm>
        </p:spPr>
        <p:txBody>
          <a:bodyPr/>
          <a:lstStyle/>
          <a:p>
            <a:r>
              <a:rPr lang="ru-RU" dirty="0" smtClean="0"/>
              <a:t>Антон Павлович Чехов «Мальчики»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86380" y="5357826"/>
            <a:ext cx="3643338" cy="1285884"/>
          </a:xfrm>
        </p:spPr>
        <p:txBody>
          <a:bodyPr/>
          <a:lstStyle/>
          <a:p>
            <a:r>
              <a:rPr lang="ru-RU" sz="2000" dirty="0" smtClean="0"/>
              <a:t>Литературное чтение, </a:t>
            </a:r>
          </a:p>
          <a:p>
            <a:r>
              <a:rPr lang="ru-RU" sz="2000" dirty="0" smtClean="0"/>
              <a:t>4класс</a:t>
            </a:r>
          </a:p>
          <a:p>
            <a:r>
              <a:rPr lang="ru-RU" sz="2000" dirty="0" smtClean="0"/>
              <a:t>Зуева Елена Богдановна</a:t>
            </a:r>
          </a:p>
          <a:p>
            <a:endParaRPr lang="ru-RU" dirty="0"/>
          </a:p>
        </p:txBody>
      </p:sp>
      <p:pic>
        <p:nvPicPr>
          <p:cNvPr id="1026" name="Picture 2" descr="MMAG00428_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643182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User\Desktop\pr_04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0"/>
            <a:ext cx="2357454" cy="4857760"/>
          </a:xfrm>
          <a:prstGeom prst="rect">
            <a:avLst/>
          </a:prstGeom>
          <a:noFill/>
        </p:spPr>
      </p:pic>
      <p:pic>
        <p:nvPicPr>
          <p:cNvPr id="6" name="Picture 2" descr="C:\Users\User\Pictures\2010-01-31 мр\мр 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214346" y="1071546"/>
            <a:ext cx="4541838" cy="5565775"/>
          </a:xfrm>
          <a:prstGeom prst="rect">
            <a:avLst/>
          </a:prstGeom>
        </p:spPr>
      </p:pic>
      <p:pic>
        <p:nvPicPr>
          <p:cNvPr id="7" name="Picture 3" descr="C:\Users\User\Pictures\2010-01-31 рм\рм 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4487" y="1285860"/>
            <a:ext cx="3719513" cy="5003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43570" y="285728"/>
            <a:ext cx="321471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Майн  Рид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357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БИЗОН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ПАМПАСЫ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МУСТАНГ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ИНДЕЙЦЫ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МОСКИТ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214290"/>
            <a:ext cx="635798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крупное полорогое парнокопытное животное с мягкой шерстью, дикий североамериканский бык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1357298"/>
            <a:ext cx="585791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южноамериканские  степи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500306"/>
            <a:ext cx="607223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одичавшая домашняя лошадь североамериканских прерий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3786190"/>
            <a:ext cx="59293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общее название коренных племён и народностей древнего происхождения, населявших до появления европейцев  Южную и Северную Америку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5500702"/>
            <a:ext cx="585791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мелкое  двукрылое насекомое южных стран, причиняющее болезненные укусы 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357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ТЕРМИТ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ПЛАНТАЦИИ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ЧЕЧЕВИЦА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214290"/>
            <a:ext cx="628654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общественное насекомое жарких стран, живущее большими колониями, вредитель древесины, кожи, бумаги, сельскохозяйственных продуктов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785926"/>
            <a:ext cx="557216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большое хозяйство, в котором возделывают сельскохозяйственные культуры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500438"/>
            <a:ext cx="571504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растение семейства бобовых, а также его круглые, с двух сторон выпуклые, зёрна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pic>
        <p:nvPicPr>
          <p:cNvPr id="4" name="Picture 4" descr="NOTEPAD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350046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357686" y="1357298"/>
            <a:ext cx="4500594" cy="29289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1. Повторить раздел «Чудесный мир классики», стр.40 – 136.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2. Ответить на вопросы «Проверь себя»,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стр. 137 – 138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14366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Сегодня на уроке я узнал 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Мне было интересно познакомиться с</a:t>
            </a:r>
          </a:p>
          <a:p>
            <a:pPr>
              <a:buNone/>
            </a:pPr>
            <a:r>
              <a:rPr lang="ru-RU" dirty="0" smtClean="0"/>
              <a:t>рассказом А.П.Чехова «Мальчики» потому</a:t>
            </a:r>
          </a:p>
          <a:p>
            <a:pPr>
              <a:buNone/>
            </a:pPr>
            <a:r>
              <a:rPr lang="ru-RU" dirty="0" smtClean="0"/>
              <a:t>что …</a:t>
            </a:r>
            <a:endParaRPr lang="ru-RU" dirty="0"/>
          </a:p>
        </p:txBody>
      </p:sp>
      <p:pic>
        <p:nvPicPr>
          <p:cNvPr id="4" name="Picture 2" descr="MMAG00317_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857628"/>
            <a:ext cx="235745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071546"/>
            <a:ext cx="7715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MMj0288928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071810"/>
            <a:ext cx="27860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Речевая пятиминутка.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Словарная работа.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Проверка домашнего задания.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Работа над рассказом А.П. Чехова «Мальчики».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Домашнее задание.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пятиминутка.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6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как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кок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кук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кык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кяк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кёк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кюк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кик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кек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кан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кон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кун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кын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кян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кён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кюн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кин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кен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нак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нок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нук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нык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няк</a:t>
                      </a:r>
                      <a:endParaRPr lang="ru-RU" sz="54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Garamond"/>
                          <a:ea typeface="Times New Roman"/>
                        </a:rPr>
                        <a:t>нёк</a:t>
                      </a:r>
                      <a:endParaRPr lang="ru-RU" sz="5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214309"/>
          <a:ext cx="8429652" cy="614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942"/>
                <a:gridCol w="1404942"/>
                <a:gridCol w="1404942"/>
                <a:gridCol w="1404942"/>
                <a:gridCol w="1404942"/>
                <a:gridCol w="1404942"/>
              </a:tblGrid>
              <a:tr h="767956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БРАТ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ВРЕД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ГРИБ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ЗВУК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КРАН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КЛЮВ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9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БРОСЬ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ВРОЗЬ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ДРУГ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ЗНАК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КРУГ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КНУТ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9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БРАТЬ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ВДОЛЬ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ДВОР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ЗНАТЬ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КЛЮЧ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КЛУБ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9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БАНТ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ВЗЯТЬ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ДВЕРЬ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ЖГУТ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КЛЕЩ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КРАБ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9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БИНТ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ВХОД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ДРЕЛЬ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КРОТ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КЛЕТЬ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КЛИН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9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БОРЩ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ГЛУП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КВАС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ПЛЮС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ПЛЯС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КРОТ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9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ВНУК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ГЛАЗ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ПРУТ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ПЛЮЩ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ПЛЯЖ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КРАН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9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ВРАГ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ГРЕТЬ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ПЛОТ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ВРЕД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БАНТ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ДВЕРЬ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ЧЕХОВ Антон Павлович </a:t>
            </a:r>
            <a:br>
              <a:rPr lang="ru-RU" sz="4000" b="1" dirty="0" smtClean="0"/>
            </a:br>
            <a:r>
              <a:rPr lang="ru-RU" sz="4000" b="1" dirty="0" smtClean="0"/>
              <a:t>(1860-1904)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429156" cy="4900634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Русский писатель, почетный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академик Петербургской АН (1900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02). Начинал как автор фельетонов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и коротких юмористических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рассказов (псевдоним — Антоша</a:t>
            </a:r>
          </a:p>
          <a:p>
            <a:pPr>
              <a:buNone/>
            </a:pPr>
            <a:r>
              <a:rPr lang="ru-RU" sz="1800" dirty="0" err="1" smtClean="0">
                <a:latin typeface="Century Gothic" pitchFamily="34" charset="0"/>
              </a:rPr>
              <a:t>Чехонте</a:t>
            </a:r>
            <a:r>
              <a:rPr lang="ru-RU" sz="1800" dirty="0" smtClean="0">
                <a:latin typeface="Century Gothic" pitchFamily="34" charset="0"/>
              </a:rPr>
              <a:t> и др.).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Основные темы творчества —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идейные искания интеллигенции,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недовольство обывательским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существованием одних, душевная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«смиренность» перед пошлостью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жизни других («Скучная история»,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1889; «Дуэль», 1891; «Дом с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мезонином», 1896; «</a:t>
            </a:r>
            <a:r>
              <a:rPr lang="ru-RU" sz="1800" dirty="0" err="1" smtClean="0">
                <a:latin typeface="Century Gothic" pitchFamily="34" charset="0"/>
              </a:rPr>
              <a:t>Ионыч</a:t>
            </a:r>
            <a:r>
              <a:rPr lang="ru-RU" sz="1800" dirty="0" smtClean="0">
                <a:latin typeface="Century Gothic" pitchFamily="34" charset="0"/>
              </a:rPr>
              <a:t>», 1898;</a:t>
            </a:r>
          </a:p>
          <a:p>
            <a:pPr>
              <a:buNone/>
            </a:pPr>
            <a:r>
              <a:rPr lang="ru-RU" sz="1800" dirty="0" smtClean="0">
                <a:latin typeface="Century Gothic" pitchFamily="34" charset="0"/>
              </a:rPr>
              <a:t>«Дама с собачкой», 1899).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3" descr="File0212_">
            <a:hlinkClick r:id="rId2" tooltip="Антон Павлович Чехов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58" y="1571612"/>
            <a:ext cx="3786214" cy="4929222"/>
          </a:xfrm>
          <a:ln w="38100">
            <a:solidFill>
              <a:srgbClr val="99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000"/>
                            </p:stCondLst>
                            <p:childTnLst>
                              <p:par>
                                <p:cTn id="9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000"/>
                            </p:stCondLst>
                            <p:childTnLst>
                              <p:par>
                                <p:cTn id="9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РОЗВАЛЬНИ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БАШЛЫК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СЮРТУК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САМОЕДЫ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1428736"/>
            <a:ext cx="53578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низкие и широкие сани с расходящимися по бокам облучком.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2571744"/>
            <a:ext cx="55721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суконный тёплый головной убор – остроугольный колпак с длинными концами, надеваемый поверх шапки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3857628"/>
            <a:ext cx="557216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род длинного двубортного пиджака, обычно в талию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5500702"/>
            <a:ext cx="55007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старое название ненцев и некоторых других северных народов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286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ФЛИГЕЛЬ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ПРИКАЗЧИК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УРЯДНИК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214290"/>
            <a:ext cx="585791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постройка с боку главного здания  или во дворе большого здания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1500174"/>
            <a:ext cx="57150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наёмный служащий  в торговом заведении, продавец;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управляющий имением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071810"/>
            <a:ext cx="607223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в царской армии: казачий унтер – офицер;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в царской России: нижний чин уездной полиции.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Подбери синонимы к словам: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4000" b="1" dirty="0" smtClean="0"/>
              <a:t>ИСПУГАННО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ОЗЯБШИЙ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ЗАЧИНШИК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214422"/>
            <a:ext cx="714380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СЛОВА,  СХОЖИЕ ПО СМЫСЛУ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Подбери антонимы к словам: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УВЛЕКАТЕЛЬНЫЙ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НЕУСТРАШИМЫЙ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428736"/>
            <a:ext cx="728667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СЛОВА, ПРОТИВОПОЛОЖНЫЕ ПО СЛЫСЛУ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10108029">
  <a:themeElements>
    <a:clrScheme name="OF_RU_RainBow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_RU_RainBow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_RU_RainBow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10108029</Template>
  <TotalTime>102</TotalTime>
  <Words>454</Words>
  <Application>Microsoft Office PowerPoint</Application>
  <PresentationFormat>Экран (4:3)</PresentationFormat>
  <Paragraphs>177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10108029</vt:lpstr>
      <vt:lpstr>Антон Павлович Чехов «Мальчики»</vt:lpstr>
      <vt:lpstr>План урока</vt:lpstr>
      <vt:lpstr>Речевая пятиминутка.</vt:lpstr>
      <vt:lpstr>Слайд 4</vt:lpstr>
      <vt:lpstr>ЧЕХОВ Антон Павлович  (1860-1904)</vt:lpstr>
      <vt:lpstr>Словарная работа</vt:lpstr>
      <vt:lpstr>Слайд 7</vt:lpstr>
      <vt:lpstr>Подбери синонимы к словам:</vt:lpstr>
      <vt:lpstr>Подбери антонимы к словам:</vt:lpstr>
      <vt:lpstr>Слайд 10</vt:lpstr>
      <vt:lpstr>Слайд 11</vt:lpstr>
      <vt:lpstr>Слайд 12</vt:lpstr>
      <vt:lpstr>Домашнее задание: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 Павлович Чехов «Мальчики»</dc:title>
  <dc:creator>Александр</dc:creator>
  <cp:lastModifiedBy>Admin</cp:lastModifiedBy>
  <cp:revision>16</cp:revision>
  <dcterms:created xsi:type="dcterms:W3CDTF">2010-10-25T07:41:07Z</dcterms:created>
  <dcterms:modified xsi:type="dcterms:W3CDTF">2014-11-25T05:40:04Z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TC101080291049</vt:lpwstr>
  </property>
</Properties>
</file>