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44" r:id="rId3"/>
  </p:sldMasterIdLst>
  <p:sldIdLst>
    <p:sldId id="256" r:id="rId4"/>
    <p:sldId id="266" r:id="rId5"/>
    <p:sldId id="272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439144"/>
          </a:xfrm>
        </p:spPr>
        <p:txBody>
          <a:bodyPr>
            <a:norm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 на тему: 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«Система работы учителя начальных классов по привитию читательского интереса ребенку».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3140968"/>
            <a:ext cx="8229600" cy="35951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90544"/>
            <a:ext cx="36004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68339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048672"/>
          </a:xfrm>
        </p:spPr>
        <p:txBody>
          <a:bodyPr>
            <a:normAutofit/>
          </a:bodyPr>
          <a:lstStyle/>
          <a:p>
            <a:r>
              <a:rPr lang="ru-RU" sz="4400" i="1" dirty="0" smtClean="0"/>
              <a:t>«Если с детства у ребенка не воспитана любовь к книге, если чтение не стало его духовной потребностью на всю жизнь, в годы отрочества душа ребенка будет пустой». </a:t>
            </a:r>
            <a:br>
              <a:rPr lang="ru-RU" sz="4400" i="1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200" i="1" dirty="0" smtClean="0"/>
              <a:t>В.А. Сухомлинский</a:t>
            </a:r>
            <a:endParaRPr lang="ru-RU" sz="3200" i="1" dirty="0"/>
          </a:p>
        </p:txBody>
      </p:sp>
    </p:spTree>
    <p:extLst>
      <p:ext uri="{BB962C8B-B14F-4D97-AF65-F5344CB8AC3E}">
        <p14:creationId xmlns="" xmlns:p14="http://schemas.microsoft.com/office/powerpoint/2010/main" val="1502543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0071" cy="890737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Типы учебных  заданий</a:t>
            </a:r>
            <a:br>
              <a:rPr lang="ru-RU" sz="4400" dirty="0" smtClean="0"/>
            </a:br>
            <a:r>
              <a:rPr lang="ru-RU" sz="4400" dirty="0" smtClean="0"/>
              <a:t> на уроке чтения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772816"/>
            <a:ext cx="8595360" cy="4248472"/>
          </a:xfrm>
        </p:spPr>
        <p:txBody>
          <a:bodyPr/>
          <a:lstStyle/>
          <a:p>
            <a:r>
              <a:rPr lang="ru-RU" dirty="0" smtClean="0"/>
              <a:t>-слежение по тексту за чтением учителя или товарища по классу;</a:t>
            </a:r>
          </a:p>
          <a:p>
            <a:r>
              <a:rPr lang="ru-RU" dirty="0"/>
              <a:t>и</a:t>
            </a:r>
            <a:r>
              <a:rPr lang="ru-RU" dirty="0" smtClean="0"/>
              <a:t>ллюстрирование;</a:t>
            </a:r>
          </a:p>
          <a:p>
            <a:r>
              <a:rPr lang="ru-RU" dirty="0"/>
              <a:t>в</a:t>
            </a:r>
            <a:r>
              <a:rPr lang="ru-RU" dirty="0" smtClean="0"/>
              <a:t>ыборочное чтение: нахождение в тексте определённых фрагментов, описаний, отдельных слов в соответствии с заданием учителя;</a:t>
            </a:r>
          </a:p>
          <a:p>
            <a:r>
              <a:rPr lang="ru-RU" dirty="0"/>
              <a:t>ч</a:t>
            </a:r>
            <a:r>
              <a:rPr lang="ru-RU" dirty="0" smtClean="0"/>
              <a:t>тение по ролям;</a:t>
            </a:r>
          </a:p>
          <a:p>
            <a:r>
              <a:rPr lang="ru-RU" dirty="0" err="1"/>
              <a:t>и</a:t>
            </a:r>
            <a:r>
              <a:rPr lang="ru-RU" dirty="0" err="1" smtClean="0"/>
              <a:t>нсценирование</a:t>
            </a:r>
            <a:r>
              <a:rPr lang="ru-RU" dirty="0" smtClean="0"/>
              <a:t>;</a:t>
            </a:r>
          </a:p>
          <a:p>
            <a:r>
              <a:rPr lang="ru-RU" dirty="0"/>
              <a:t>и</a:t>
            </a:r>
            <a:r>
              <a:rPr lang="ru-RU" dirty="0" smtClean="0"/>
              <a:t>сполнение произведения (выразительное чтение)…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5380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ИГРЫ ПО ОБОГАЩЕНИЮ РЕЧИ ДЕТЕЙ.</a:t>
            </a:r>
            <a:r>
              <a:rPr lang="ru-RU" sz="28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00113"/>
            <a:ext cx="4038600" cy="392129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д)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Игра в увеличительные очки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" Я надела увеличительные очки и теперь вижу не дом, а домище:"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4996481"/>
            <a:ext cx="1440160" cy="96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62" y="3645024"/>
            <a:ext cx="2343110" cy="127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288004" cy="21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32802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ИГРЫ ПО ОБОГАЩЕНИЮ РЕЧИ ДЕТЕЙ.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ж)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Составление парных созвучных слов.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Мишка-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шишка,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дом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 том,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зуб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 суп.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922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110" y="5013176"/>
            <a:ext cx="1426588" cy="142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78" y="1297602"/>
            <a:ext cx="1285357" cy="15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98" y="1556792"/>
            <a:ext cx="91450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97" y="3067116"/>
            <a:ext cx="2052694" cy="212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74" y="3320988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73216"/>
            <a:ext cx="1152128" cy="115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4067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135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Soho</vt:lpstr>
      <vt:lpstr>Исполнительная</vt:lpstr>
      <vt:lpstr>Трек</vt:lpstr>
      <vt:lpstr>Доклад на тему:  «Система работы учителя начальных классов по привитию читательского интереса ребенку».</vt:lpstr>
      <vt:lpstr>«Если с детства у ребенка не воспитана любовь к книге, если чтение не стало его духовной потребностью на всю жизнь, в годы отрочества душа ребенка будет пустой».   В.А. Сухомлинский</vt:lpstr>
      <vt:lpstr>Типы учебных  заданий  на уроке чтения</vt:lpstr>
      <vt:lpstr>ИГРЫ ПО ОБОГАЩЕНИЮ РЕЧИ ДЕТЕЙ. </vt:lpstr>
      <vt:lpstr>ИГРЫ ПО ОБОГАЩЕНИЮ РЕЧИ ДЕТЕЙ.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тему:  «Система работы учителя начальных классов по привитию читательского интереса ребенку».</dc:title>
  <dc:creator>user</dc:creator>
  <cp:lastModifiedBy>777</cp:lastModifiedBy>
  <cp:revision>30</cp:revision>
  <dcterms:created xsi:type="dcterms:W3CDTF">2012-11-27T11:21:57Z</dcterms:created>
  <dcterms:modified xsi:type="dcterms:W3CDTF">2014-11-20T16:50:09Z</dcterms:modified>
</cp:coreProperties>
</file>