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69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E4BFED16-20FF-4D25-BE89-A70CF532F793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66F-A60C-499A-ADF5-D606819B0226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2B5-FD92-4505-85A3-06F93C88649B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794-85D9-42B0-9CA4-4B9405482476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4F2EA6C9-1718-48C7-805D-6A3617E9F5D0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EF31-C8B6-4BD4-9D16-F3AC8DDC775F}" type="datetime1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C959-6C9E-4BF8-9032-C5AB7C201A20}" type="datetime1">
              <a:rPr/>
              <a:pPr/>
              <a:t>3/28/2008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82FE-08FA-4C4D-9C91-CDD6CF99217C}" type="datetime1">
              <a:rPr/>
              <a:pPr/>
              <a:t>3/28/2008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2DE9-54D4-4956-9FD6-45392F923A05}" type="datetime1">
              <a:rPr/>
              <a:pPr/>
              <a:t>3/28/2008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2B2945AE-CC9C-46E0-A3F7-7AE51920CE85}" type="datetime1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5AC13F5E-AA95-4998-9B70-2E5CEC66FD9C}" type="datetime1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AA2D-5437-4499-B005-9B37D096D43E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318332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>Поэтическая тетрадь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Афанасий Афанасьевич Фет 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00702"/>
            <a:ext cx="2886068" cy="9572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Литературное чтение,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4 класс,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Зуева Е.Б.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143116"/>
            <a:ext cx="3429024" cy="4432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258" y="214290"/>
            <a:ext cx="3955145" cy="55943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28 и 29 января 1889 г.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Торжественно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отпразднован в Москве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юбилей 50-летней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Литературной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деятельности Фета; вскоре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после того ему было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Высочайше пожаловано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звание камергера.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Скончался Фет 21 ноября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1892 г. в Москве, не дожив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двух дней до 72 лет;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похоронен в родовом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имении </a:t>
            </a:r>
            <a:r>
              <a:rPr lang="ru-RU" sz="2400" dirty="0" err="1" smtClean="0">
                <a:solidFill>
                  <a:schemeClr val="bg1"/>
                </a:solidFill>
              </a:rPr>
              <a:t>Шеншиных</a:t>
            </a:r>
            <a:r>
              <a:rPr lang="ru-RU" sz="2400" dirty="0" smtClean="0">
                <a:solidFill>
                  <a:schemeClr val="bg1"/>
                </a:solidFill>
              </a:rPr>
              <a:t> селе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Клейменове, в Мценском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уезде, в 25 верстах от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Орла.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392112"/>
            <a:ext cx="4286280" cy="596584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0261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Весенний дождь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500174"/>
            <a:ext cx="8001056" cy="478634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Послушай стихотворение.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Прочитай стихотворение про себя.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Словарная работа.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Выразительное чтение.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MMj033691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14818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95472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Словарная работа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072494" cy="47149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Как вы понимаете выражения: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«В разрыве </a:t>
            </a:r>
            <a:r>
              <a:rPr lang="ru-RU" sz="2400" dirty="0" err="1" smtClean="0">
                <a:solidFill>
                  <a:schemeClr val="bg1"/>
                </a:solidFill>
              </a:rPr>
              <a:t>облак</a:t>
            </a:r>
            <a:r>
              <a:rPr lang="ru-RU" sz="2400" dirty="0" smtClean="0">
                <a:solidFill>
                  <a:schemeClr val="bg1"/>
                </a:solidFill>
              </a:rPr>
              <a:t> солнце блещет»,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«Качаясь движется завеса»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2.  Найдите эпитеты вместе со словами, к которым они относятся.</a:t>
            </a:r>
          </a:p>
          <a:p>
            <a:pPr marL="457200" indent="-45720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000504"/>
            <a:ext cx="35719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Разрывы </a:t>
            </a:r>
            <a:r>
              <a:rPr lang="ru-RU" sz="2400" b="1" dirty="0" err="1" smtClean="0"/>
              <a:t>облак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786322"/>
            <a:ext cx="35719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песке купаясь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572140"/>
            <a:ext cx="35719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золотой пыли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m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7572428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786454"/>
            <a:ext cx="5429288" cy="857256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КЛОД МОНЕ.  УГОЛОК САДА В МОНЖЕРОНЕ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0" y="381000"/>
            <a:ext cx="4495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</a:rPr>
              <a:t>На зарядку солнышко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8000"/>
                </a:solidFill>
              </a:rPr>
              <a:t>Подымает  </a:t>
            </a:r>
            <a:r>
              <a:rPr lang="ru-RU" sz="2000" b="1" dirty="0">
                <a:solidFill>
                  <a:srgbClr val="008000"/>
                </a:solidFill>
              </a:rPr>
              <a:t>нас.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</a:rPr>
              <a:t>Поднимаем руки мы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</a:rPr>
              <a:t>По команде: «Раз!»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</a:rPr>
              <a:t>А над нами весело шелестит листва.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</a:rPr>
              <a:t>Опускаем руки мы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</a:rPr>
              <a:t>По команде: «Два!»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</a:rPr>
              <a:t>Руки </a:t>
            </a:r>
            <a:r>
              <a:rPr lang="ru-RU" sz="2000" b="1" dirty="0" smtClean="0">
                <a:solidFill>
                  <a:srgbClr val="008000"/>
                </a:solidFill>
              </a:rPr>
              <a:t>к верху </a:t>
            </a:r>
            <a:r>
              <a:rPr lang="ru-RU" sz="2000" b="1" dirty="0">
                <a:solidFill>
                  <a:srgbClr val="008000"/>
                </a:solidFill>
              </a:rPr>
              <a:t>поднимаем,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</a:rPr>
              <a:t>А потом их опускаем,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</a:rPr>
              <a:t>А потом их разведем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</a:rPr>
              <a:t>И к себе скорей прижмем.</a:t>
            </a:r>
          </a:p>
        </p:txBody>
      </p:sp>
      <p:pic>
        <p:nvPicPr>
          <p:cNvPr id="3079" name="Picture 7" descr="E:\Documents and Settings\Admin\Рабочий стол\анимация спорт\38735f2bff7f81fe78d917822b68ccf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636"/>
            <a:ext cx="1143000" cy="1096963"/>
          </a:xfrm>
          <a:prstGeom prst="rect">
            <a:avLst/>
          </a:prstGeom>
          <a:noFill/>
        </p:spPr>
      </p:pic>
      <p:pic>
        <p:nvPicPr>
          <p:cNvPr id="3080" name="Picture 8" descr="E:\Documents and Settings\Admin\Рабочий стол\анимация спорт\e0e57f04475c20a1d1d7310e981a987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1714512" cy="1857388"/>
          </a:xfrm>
          <a:prstGeom prst="rect">
            <a:avLst/>
          </a:prstGeom>
          <a:noFill/>
        </p:spPr>
      </p:pic>
      <p:pic>
        <p:nvPicPr>
          <p:cNvPr id="3081" name="Picture 9" descr="E:\Documents and Settings\Admin\Рабочий стол\анимация спорт\e0e57f04475c20a1d1d7310e981a987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214554"/>
            <a:ext cx="1714512" cy="180975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Детские = Здравствуй мир здравствуй друг_CUT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2899515" cy="1097601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Бабочка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7620028" cy="364808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Прочитай стихотворение самостоятельно.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Словарная работа.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Выразительное чтение стихотворения.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MMj0283572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785794"/>
            <a:ext cx="21002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MMAG00130_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636"/>
            <a:ext cx="1571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14290"/>
            <a:ext cx="8286808" cy="600079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Мне сегодня понравились стихи Фёдора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Ивановича Тютчева, потому что ….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Когда я читал стихи, то испытывал чувство …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 descr="MMj0288870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928934"/>
            <a:ext cx="2857504" cy="292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02616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Домашнее задание: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 descr="NOTEPAD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2810866" cy="396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071678"/>
            <a:ext cx="4429156" cy="1785950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Стр. 143 – 144 выучить  стихотворение по выбору.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1643050"/>
            <a:ext cx="6929486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MMj0288928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143380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95472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План работы: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86808" cy="442915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Повторение пройденного материала.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Речевая пятиминутка.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Проверка домашнего задания.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Слово о поэте.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Работа над стихотворением «Весенний дождь»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Физкультминутка.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Работа над стихотворением «Бабочка».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85728"/>
          <a:ext cx="8572560" cy="607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071570"/>
                <a:gridCol w="1071570"/>
                <a:gridCol w="1071570"/>
                <a:gridCol w="1071570"/>
                <a:gridCol w="1071570"/>
                <a:gridCol w="1071570"/>
                <a:gridCol w="1071570"/>
              </a:tblGrid>
              <a:tr h="2156920"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ат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smtClean="0">
                          <a:solidFill>
                            <a:schemeClr val="bg1"/>
                          </a:solidFill>
                        </a:rPr>
                        <a:t>от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ут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ыт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smtClean="0">
                          <a:solidFill>
                            <a:schemeClr val="bg1"/>
                          </a:solidFill>
                        </a:rPr>
                        <a:t>та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smtClean="0">
                          <a:solidFill>
                            <a:schemeClr val="bg1"/>
                          </a:solidFill>
                        </a:rPr>
                        <a:t>то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smtClean="0">
                          <a:solidFill>
                            <a:schemeClr val="bg1"/>
                          </a:solidFill>
                        </a:rPr>
                        <a:t>ту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smtClean="0">
                          <a:solidFill>
                            <a:schemeClr val="bg1"/>
                          </a:solidFill>
                        </a:rPr>
                        <a:t>ты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156920"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эт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ят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ёт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smtClean="0">
                          <a:solidFill>
                            <a:schemeClr val="bg1"/>
                          </a:solidFill>
                        </a:rPr>
                        <a:t>ют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тэ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тя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smtClean="0">
                          <a:solidFill>
                            <a:schemeClr val="bg1"/>
                          </a:solidFill>
                        </a:rPr>
                        <a:t>тё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тю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58365"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ит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ет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ят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ут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ти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smtClean="0">
                          <a:solidFill>
                            <a:schemeClr val="bg1"/>
                          </a:solidFill>
                        </a:rPr>
                        <a:t>те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err="1" smtClean="0">
                          <a:solidFill>
                            <a:schemeClr val="bg1"/>
                          </a:solidFill>
                        </a:rPr>
                        <a:t>тя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500" b="1" dirty="0" smtClean="0">
                          <a:solidFill>
                            <a:schemeClr val="bg1"/>
                          </a:solidFill>
                        </a:rPr>
                        <a:t>тё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1" y="285750"/>
          <a:ext cx="8429658" cy="614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43"/>
                <a:gridCol w="1404943"/>
                <a:gridCol w="1404943"/>
                <a:gridCol w="1404943"/>
                <a:gridCol w="1404943"/>
                <a:gridCol w="1404943"/>
              </a:tblGrid>
              <a:tr h="1535911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БРАТ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ВРЕД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ГРИБ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ЗВУК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КРАН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КЛЮВ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535911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БРОСЬ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ВРОЗЬ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ДРУГ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ЗНАК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КРУГ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КНУТ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535911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БРАТЬ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ВДОЛЬ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ДВОР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ЗНАТЬ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КЛЮЧ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КЛУБ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535911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БАНТ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ВЗЯТЬ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ДВЕРЬ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ЖГУТ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КЛЕЩ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КРАБ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954725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/>
                </a:solidFill>
              </a:rPr>
              <a:t>Проверка домашнего задания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106986" cy="47149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Повтори стихотворение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Фёдора Ивановича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Тютчева, которое ты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выучил дома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(стр. 140 - 142)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Помни когда мы  читаем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стихотворение, мы его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читаем для себя, от души.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4" name="Picture 4" descr="Безымянный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86314" y="1285860"/>
            <a:ext cx="3694133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99294" cy="1383353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</a:rPr>
              <a:t>Афанасий Афанасьевич Фет (</a:t>
            </a:r>
            <a:r>
              <a:rPr lang="ru-RU" sz="4800" dirty="0" err="1" smtClean="0">
                <a:solidFill>
                  <a:schemeClr val="tx2">
                    <a:lumMod val="25000"/>
                  </a:schemeClr>
                </a:solidFill>
              </a:rPr>
              <a:t>Шеншин</a:t>
            </a:r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</a:rPr>
              <a:t>) 1820 – 1892г.г.</a:t>
            </a:r>
            <a:endParaRPr lang="ru-RU" sz="4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" name="Picture 5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07196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85728"/>
            <a:ext cx="8429684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Academy" pitchFamily="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cademy" pitchFamily="2" charset="0"/>
              </a:rPr>
              <a:t>Шеншин</a:t>
            </a:r>
            <a:r>
              <a:rPr lang="ru-RU" sz="2800" dirty="0" smtClean="0">
                <a:solidFill>
                  <a:schemeClr val="bg1"/>
                </a:solidFill>
                <a:latin typeface="Academy" pitchFamily="2" charset="0"/>
              </a:rPr>
              <a:t> (Афанасий Афанасьевич, он же Фет)- известный русский поэт-лирик. Родился 5 декабря 1820 года в селе Новосёлки </a:t>
            </a:r>
            <a:r>
              <a:rPr lang="ru-RU" sz="2800" dirty="0" err="1" smtClean="0">
                <a:solidFill>
                  <a:schemeClr val="bg1"/>
                </a:solidFill>
                <a:latin typeface="Academy" pitchFamily="2" charset="0"/>
              </a:rPr>
              <a:t>Мценского</a:t>
            </a:r>
            <a:r>
              <a:rPr lang="ru-RU" sz="2800" dirty="0" smtClean="0">
                <a:solidFill>
                  <a:schemeClr val="bg1"/>
                </a:solidFill>
                <a:latin typeface="Academy" pitchFamily="2" charset="0"/>
              </a:rPr>
              <a:t> уезда, Орловской губернии, сыном богатого помещика, ротмистра в отставке, Афанасия </a:t>
            </a:r>
            <a:r>
              <a:rPr lang="ru-RU" sz="2800" dirty="0" err="1" smtClean="0">
                <a:solidFill>
                  <a:schemeClr val="bg1"/>
                </a:solidFill>
                <a:latin typeface="Academy" pitchFamily="2" charset="0"/>
              </a:rPr>
              <a:t>Неофитовича</a:t>
            </a:r>
            <a:r>
              <a:rPr lang="ru-RU" sz="2800" dirty="0" smtClean="0">
                <a:solidFill>
                  <a:schemeClr val="bg1"/>
                </a:solidFill>
                <a:latin typeface="Academy" pitchFamily="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cademy" pitchFamily="2" charset="0"/>
              </a:rPr>
              <a:t>Шеншина</a:t>
            </a:r>
            <a:r>
              <a:rPr lang="ru-RU" sz="2800" dirty="0" smtClean="0">
                <a:solidFill>
                  <a:schemeClr val="bg1"/>
                </a:solidFill>
                <a:latin typeface="Academy" pitchFamily="2" charset="0"/>
              </a:rPr>
              <a:t>. Последний женился за границей на лютеранке, Шарлотте Фет, но без православного обряда, вследствие чего брак, законный в Германии, был признан незаконным в России; когда же в России был совершен обряд православного венчания, будущий поэт уже проживал под материнской фамилией "Фет" (</a:t>
            </a:r>
            <a:r>
              <a:rPr lang="ru-RU" sz="2800" dirty="0" err="1" smtClean="0">
                <a:solidFill>
                  <a:schemeClr val="bg1"/>
                </a:solidFill>
                <a:latin typeface="Academy" pitchFamily="2" charset="0"/>
              </a:rPr>
              <a:t>Foeth</a:t>
            </a:r>
            <a:r>
              <a:rPr lang="ru-RU" sz="2800" dirty="0" smtClean="0">
                <a:solidFill>
                  <a:schemeClr val="bg1"/>
                </a:solidFill>
                <a:latin typeface="Academy" pitchFamily="2" charset="0"/>
              </a:rPr>
              <a:t>), считаясь внебрачным ребенком.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285728"/>
            <a:ext cx="4857783" cy="60007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До 14 лет Фет жил и учился дома, а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затем в городе </a:t>
            </a:r>
            <a:r>
              <a:rPr lang="ru-RU" sz="2400" dirty="0" err="1" smtClean="0">
                <a:solidFill>
                  <a:schemeClr val="bg1"/>
                </a:solidFill>
                <a:latin typeface="Academy" pitchFamily="2" charset="0"/>
              </a:rPr>
              <a:t>Верро</a:t>
            </a: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latin typeface="Academy" pitchFamily="2" charset="0"/>
              </a:rPr>
              <a:t>Лифляндский</a:t>
            </a:r>
            <a:endParaRPr lang="ru-RU" sz="2400" dirty="0" smtClean="0">
              <a:solidFill>
                <a:schemeClr val="bg1"/>
              </a:solidFill>
              <a:latin typeface="Academy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губернии), в пансионе </a:t>
            </a:r>
            <a:r>
              <a:rPr lang="ru-RU" sz="2400" dirty="0" err="1" smtClean="0">
                <a:solidFill>
                  <a:schemeClr val="bg1"/>
                </a:solidFill>
                <a:latin typeface="Academy" pitchFamily="2" charset="0"/>
              </a:rPr>
              <a:t>Кроммера</a:t>
            </a: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. В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1837 г. его перевезли в Москву и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поместили у М. П. Погодина; вскоре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за тем Афанасий Афанасьевич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поступил в Московский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университет, на </a:t>
            </a:r>
            <a:r>
              <a:rPr lang="ru-RU" sz="2400" dirty="0" err="1" smtClean="0">
                <a:solidFill>
                  <a:schemeClr val="bg1"/>
                </a:solidFill>
                <a:latin typeface="Academy" pitchFamily="2" charset="0"/>
              </a:rPr>
              <a:t>историко</a:t>
            </a:r>
            <a:endParaRPr lang="ru-RU" sz="2400" dirty="0" smtClean="0">
              <a:solidFill>
                <a:schemeClr val="bg1"/>
              </a:solidFill>
              <a:latin typeface="Academy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филологический факультет. Почти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все студенческое время Фет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прожил в семье своего товарища по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университету, будущего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литературного критика Аполлона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Григорьева, имевшего влияние на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развитие поэтического дара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cademy" pitchFamily="2" charset="0"/>
              </a:rPr>
              <a:t>Афанасия Фета.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4" descr="pogod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428604"/>
            <a:ext cx="3429024" cy="4857784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357158" y="5643578"/>
            <a:ext cx="321471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Михаил Петрович Погодин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143404" cy="61436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В  1844 году, Афанасий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Афанасьевич Фет, окончил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университет, в следующем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году поступил на службу в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Кирасирский Военного ордена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полк.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В 1853 г. перешел в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Уланский гвардейский полк; в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крымскую кампанию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находился в составе войск,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охранявших </a:t>
            </a:r>
            <a:r>
              <a:rPr lang="ru-RU" sz="2200" dirty="0" err="1" smtClean="0">
                <a:solidFill>
                  <a:schemeClr val="bg1"/>
                </a:solidFill>
              </a:rPr>
              <a:t>Эстляндское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побережье; в 1858 г.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вышел в отставку, подобно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своему отцу, штаб-  ротмистром.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5" name="Picture 4" descr="Фет_на_служб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2" y="285728"/>
            <a:ext cx="3929090" cy="578647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_Fresh_theme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132</TotalTime>
  <Words>606</Words>
  <Application>Microsoft Office PowerPoint</Application>
  <PresentationFormat>Экран (4:3)</PresentationFormat>
  <Paragraphs>204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Theme_Fresh_theme</vt:lpstr>
      <vt:lpstr>Поэтическая тетрадь Афанасий Афанасьевич Фет </vt:lpstr>
      <vt:lpstr>План работы:</vt:lpstr>
      <vt:lpstr>Слайд 3</vt:lpstr>
      <vt:lpstr>Слайд 4</vt:lpstr>
      <vt:lpstr>Проверка домашнего задания</vt:lpstr>
      <vt:lpstr>Афанасий Афанасьевич Фет (Шеншин) 1820 – 1892г.г.</vt:lpstr>
      <vt:lpstr>Слайд 7</vt:lpstr>
      <vt:lpstr>Слайд 8</vt:lpstr>
      <vt:lpstr>Слайд 9</vt:lpstr>
      <vt:lpstr>Слайд 10</vt:lpstr>
      <vt:lpstr>Весенний дождь</vt:lpstr>
      <vt:lpstr>Словарная работа</vt:lpstr>
      <vt:lpstr>Слайд 13</vt:lpstr>
      <vt:lpstr>Слайд 14</vt:lpstr>
      <vt:lpstr>Бабочка</vt:lpstr>
      <vt:lpstr>Слайд 16</vt:lpstr>
      <vt:lpstr>Домашнее задание: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Поэтическая тетрадь Афанасий Афанасьевич Фет</dc:title>
  <dc:creator>Александр</dc:creator>
  <cp:lastModifiedBy>Admin</cp:lastModifiedBy>
  <cp:revision>23</cp:revision>
  <dcterms:created xsi:type="dcterms:W3CDTF">2010-11-11T08:36:55Z</dcterms:created>
  <dcterms:modified xsi:type="dcterms:W3CDTF">2014-11-25T05:54:29Z</dcterms:modified>
</cp:coreProperties>
</file>