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0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178595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Нетрадиционные формы работы с родителями по вопросам укрепления и сохранения физического здоровья в младшем возрасте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6" name="Содержимое 5" descr="roditelskoe_sobranie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5035" y="2071678"/>
            <a:ext cx="5593931" cy="40982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42984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семейный портрет</a:t>
            </a:r>
            <a:b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"Здоровый образ жизни в нашей семье"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x_e3cf4f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285992"/>
            <a:ext cx="5753100" cy="41148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364333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70C0"/>
                </a:solidFill>
              </a:rPr>
              <a:t>А также такие формы как:</a:t>
            </a:r>
            <a:br>
              <a:rPr lang="ru-RU" sz="4800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686800" cy="357981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just">
              <a:buFont typeface="Courier New" pitchFamily="49" charset="0"/>
              <a:buChar char="o"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«Педагогический десант»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«Дерево рода»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«Встреча в семейном кругу»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543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Наглядно-информационные:</a:t>
            </a:r>
            <a:b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буклеты                        газеты 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 rot="1723857">
            <a:off x="2777357" y="1726000"/>
            <a:ext cx="285752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20114220">
            <a:off x="6525544" y="1729488"/>
            <a:ext cx="25981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Алексей\Desktop\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857496"/>
            <a:ext cx="2643174" cy="2161344"/>
          </a:xfrm>
          <a:prstGeom prst="rect">
            <a:avLst/>
          </a:prstGeom>
          <a:noFill/>
        </p:spPr>
      </p:pic>
      <p:pic>
        <p:nvPicPr>
          <p:cNvPr id="2051" name="Picture 3" descr="C:\Users\Алексей\Desktop\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488" y="2857496"/>
            <a:ext cx="2627531" cy="2143140"/>
          </a:xfrm>
          <a:prstGeom prst="rect">
            <a:avLst/>
          </a:prstGeom>
          <a:noFill/>
        </p:spPr>
      </p:pic>
      <p:pic>
        <p:nvPicPr>
          <p:cNvPr id="2052" name="Picture 4" descr="C:\Users\Алексей\Desktop\2482850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3570" y="2857497"/>
            <a:ext cx="3357586" cy="21431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642918"/>
            <a:ext cx="8686800" cy="6524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Индивидуальные: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357850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Приобщение родителей к жизни детского сада.</a:t>
            </a:r>
          </a:p>
          <a:p>
            <a:pPr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Использование видеозаписи. </a:t>
            </a:r>
          </a:p>
          <a:p>
            <a:pPr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Привлечение родителей к участию в педсоветах и семинарах ДОУ. </a:t>
            </a:r>
          </a:p>
          <a:p>
            <a:pPr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Совместная деятельность педагог-родитель-ребёнок.</a:t>
            </a:r>
          </a:p>
          <a:p>
            <a:pPr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Совместная деятельность ребёнка и родителя на занятии.</a:t>
            </a:r>
          </a:p>
          <a:p>
            <a:pPr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Совместное оформление альбомов, игр, пособий.</a:t>
            </a:r>
          </a:p>
          <a:p>
            <a:pPr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Совместное выполнение рекомендаций педагога по развитию каких - либо индивидуальных качеств ребёнка.</a:t>
            </a:r>
          </a:p>
          <a:p>
            <a:pPr>
              <a:buFont typeface="Courier New" pitchFamily="49" charset="0"/>
              <a:buChar char="o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928670"/>
          <a:ext cx="7358114" cy="5715039"/>
        </p:xfrm>
        <a:graphic>
          <a:graphicData uri="http://schemas.openxmlformats.org/drawingml/2006/table">
            <a:tbl>
              <a:tblPr/>
              <a:tblGrid>
                <a:gridCol w="640069"/>
                <a:gridCol w="1842389"/>
                <a:gridCol w="4875656"/>
              </a:tblGrid>
              <a:tr h="342754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60" marR="31660" marT="31660" marB="31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Формы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60" marR="31660" marT="31660" marB="31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Виды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60" marR="31660" marT="31660" marB="31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754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60" marR="31660" marT="31660" marB="31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60" marR="31660" marT="31660" marB="31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60" marR="31660" marT="31660" marB="31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8044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60" marR="31660" marT="31660" marB="31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Интерактивная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60" marR="31660" marT="31660" marB="31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 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анкетирование;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 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интервьюирование;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 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дискуссия;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 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круглые столы;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 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консультации специалистов.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60" marR="31660" marT="31660" marB="31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8044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60" marR="31660" marT="31660" marB="31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Традиционная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60" marR="31660" marT="31660" marB="31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 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родительские собрания «Мы за здоровый образ жизни», «День открытых дверей»;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 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семейные спортивные соревнования;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 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акция «Здоровый образ жизни»;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 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вечера развлечений «В гостях у доктора Айболита».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60" marR="31660" marT="31660" marB="31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9367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60" marR="31660" marT="31660" marB="31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Просветительская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60" marR="31660" marT="31660" marB="31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 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использование СМИ для освещения деятельности ДОУ по формированию ЗОЖ у детей;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 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организация клуба «Здоровая семья»;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 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выпуск бюллетеней, информационных листков;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 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стенд «Здоровье с детства»;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 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уголок в группах.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60" marR="31660" marT="31660" marB="31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4076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60" marR="31660" marT="31660" marB="31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Государственно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общественная.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60" marR="31660" marT="31660" marB="31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 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создание творческой инициативной группы «Мы за здоровый образ жизни».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60" marR="31660" marT="31660" marB="31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И ВИДЫ РАБОТЫ С СЕМЬЕЙ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Алексей\Desktop\zdorov_e_naci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214290"/>
            <a:ext cx="6724650" cy="615317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2886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8000" b="1" i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8000" b="1" i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</a:t>
            </a:r>
            <a:br>
              <a:rPr lang="ru-RU" sz="8000" b="1" i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cap="none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внимание!!!</a:t>
            </a:r>
            <a:endParaRPr lang="ru-RU" sz="8000" b="1" i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Единство ДОУ и семьи 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vzaimodeistvie-dou-i-sem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85860"/>
            <a:ext cx="3228975" cy="2819400"/>
          </a:xfrm>
        </p:spPr>
      </p:pic>
      <p:pic>
        <p:nvPicPr>
          <p:cNvPr id="1026" name="Picture 2" descr="C:\Users\Алексей\Desktop\e1fda16c-1f0b-46c2-970a-851244975bb2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2100" y="3967157"/>
            <a:ext cx="3571900" cy="2890843"/>
          </a:xfrm>
          <a:prstGeom prst="rect">
            <a:avLst/>
          </a:prstGeom>
          <a:noFill/>
        </p:spPr>
      </p:pic>
      <p:sp>
        <p:nvSpPr>
          <p:cNvPr id="6" name="Двойная стрелка влево/вправо 5"/>
          <p:cNvSpPr/>
          <p:nvPr/>
        </p:nvSpPr>
        <p:spPr>
          <a:xfrm rot="1791180">
            <a:off x="3019396" y="3601040"/>
            <a:ext cx="2928958" cy="8572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нетрадиционные формы работы с родителями 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 rot="2034565">
            <a:off x="1842329" y="1147120"/>
            <a:ext cx="428628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2285992"/>
            <a:ext cx="3929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коллективные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286248" y="1714488"/>
            <a:ext cx="428628" cy="23574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714876" y="2285992"/>
            <a:ext cx="4572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индивидуальные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9387897">
            <a:off x="7000882" y="1157277"/>
            <a:ext cx="500066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428728" y="4071942"/>
            <a:ext cx="67832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наглядно-информационные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40069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Коллективные: </a:t>
            </a:r>
            <a:b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функционирование консультативных пунктов по проблеме </a:t>
            </a:r>
            <a:r>
              <a:rPr lang="ru-RU" sz="2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валеологического</a:t>
            </a:r>
            <a: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воспитания</a:t>
            </a:r>
            <a:b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-конференции родителей по обмену опытом по организации рационального досуга детей, двигательного режима, оптимального питания </a:t>
            </a:r>
            <a:b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-семинаров-практикумов по возрождению национальных традиций </a:t>
            </a:r>
            <a:r>
              <a:rPr lang="ru-RU" sz="2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валеологического</a:t>
            </a:r>
            <a: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содержания в семьях.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32885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лекция-консультация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"Народная педагогика о здоровом образе жизни"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b890c3d7dcc3 (1)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7422" y="2571744"/>
            <a:ext cx="4572000" cy="3438144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дискуссия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"Роль родителей в формировании и укреплении здоровья детей"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da-budet-sport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5922" y="1554163"/>
            <a:ext cx="6844555" cy="452596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21859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вечер вопросов и ответов </a:t>
            </a:r>
            <a:b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"Методика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валеологического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воспитания: принципы и подходы"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88557320_3424885_lagoon1600_cop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143125"/>
            <a:ext cx="642941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8972520" cy="11953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родительский фестиваль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 Здоровая семья - здоровая страна"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1286469495_semja_s_pafosom_580x387_no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7601" y="2143125"/>
            <a:ext cx="678309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4298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круглый стол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"Давайте разберемся вместе, что мешает нашим детям быть здоровыми"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a20120107183913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1604" y="2571744"/>
            <a:ext cx="6013960" cy="3811582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113</Words>
  <Application>Microsoft Office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Нетрадиционные формы работы с родителями по вопросам укрепления и сохранения физического здоровья в младшем возрасте </vt:lpstr>
      <vt:lpstr>Единство ДОУ и семьи </vt:lpstr>
      <vt:lpstr>нетрадиционные формы работы с родителями </vt:lpstr>
      <vt:lpstr>Коллективные:    -функционирование консультативных пунктов по проблеме валеологического воспитания   -конференции родителей по обмену опытом по организации рационального досуга детей, двигательного режима, оптимального питания   -семинаров-практикумов по возрождению национальных традиций валеологического содержания в семьях.</vt:lpstr>
      <vt:lpstr>лекция-консультация "Народная педагогика о здоровом образе жизни" </vt:lpstr>
      <vt:lpstr>дискуссия  "Роль родителей в формировании и укреплении здоровья детей" </vt:lpstr>
      <vt:lpstr>вечер вопросов и ответов  "Методика валеологического воспитания: принципы и подходы"  </vt:lpstr>
      <vt:lpstr>родительский фестиваль " Здоровая семья - здоровая страна" </vt:lpstr>
      <vt:lpstr> круглый стол "Давайте разберемся вместе, что мешает нашим детям быть здоровыми"  </vt:lpstr>
      <vt:lpstr>семейный портрет "Здоровый образ жизни в нашей семье" </vt:lpstr>
      <vt:lpstr>А также такие формы как:    </vt:lpstr>
      <vt:lpstr>     Наглядно-информационные:     буклеты                        газеты </vt:lpstr>
      <vt:lpstr>Индивидуальные: </vt:lpstr>
      <vt:lpstr>Презентация PowerPoint</vt:lpstr>
      <vt:lpstr>Презентация PowerPoint</vt:lpstr>
      <vt:lpstr>Спасибо  за 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Нетрадиционные формы работы с родителями по вопросам укрепления и сохранения физического здоровья в младшем возрасте </dc:title>
  <dc:creator>Алексей</dc:creator>
  <cp:lastModifiedBy>Павел</cp:lastModifiedBy>
  <cp:revision>9</cp:revision>
  <dcterms:created xsi:type="dcterms:W3CDTF">2013-01-19T10:49:47Z</dcterms:created>
  <dcterms:modified xsi:type="dcterms:W3CDTF">2013-01-27T14:38:11Z</dcterms:modified>
</cp:coreProperties>
</file>