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48E5F-32E5-4A9E-A300-16956CAF9137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C29DB-A013-4A6E-9FB3-3E54D8246B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48E5F-32E5-4A9E-A300-16956CAF9137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C29DB-A013-4A6E-9FB3-3E54D8246B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48E5F-32E5-4A9E-A300-16956CAF9137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C29DB-A013-4A6E-9FB3-3E54D8246B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48E5F-32E5-4A9E-A300-16956CAF9137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C29DB-A013-4A6E-9FB3-3E54D8246B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48E5F-32E5-4A9E-A300-16956CAF9137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C29DB-A013-4A6E-9FB3-3E54D8246B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48E5F-32E5-4A9E-A300-16956CAF9137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C29DB-A013-4A6E-9FB3-3E54D8246B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48E5F-32E5-4A9E-A300-16956CAF9137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C29DB-A013-4A6E-9FB3-3E54D8246B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48E5F-32E5-4A9E-A300-16956CAF9137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C29DB-A013-4A6E-9FB3-3E54D8246B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48E5F-32E5-4A9E-A300-16956CAF9137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C29DB-A013-4A6E-9FB3-3E54D8246B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48E5F-32E5-4A9E-A300-16956CAF9137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C29DB-A013-4A6E-9FB3-3E54D8246B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48E5F-32E5-4A9E-A300-16956CAF9137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C29DB-A013-4A6E-9FB3-3E54D8246B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48E5F-32E5-4A9E-A300-16956CAF9137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C29DB-A013-4A6E-9FB3-3E54D8246B1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>
            <a:normAutofit fontScale="90000"/>
          </a:bodyPr>
          <a:lstStyle/>
          <a:p>
            <a:pPr algn="r" eaLnBrk="1" hangingPunct="1">
              <a:defRPr/>
            </a:pP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</a:rPr>
              <a:t>Использование здоровьесберегающих технологий</a:t>
            </a:r>
            <a:b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sz="2000" b="1" i="1" dirty="0" smtClean="0">
                <a:solidFill>
                  <a:srgbClr val="0066FF"/>
                </a:solidFill>
                <a:latin typeface="Times New Roman" pitchFamily="18" charset="0"/>
              </a:rPr>
              <a:t>Подготовила: зам. директора по УВР</a:t>
            </a:r>
            <a:br>
              <a:rPr lang="ru-RU" sz="2000" b="1" i="1" dirty="0" smtClean="0">
                <a:solidFill>
                  <a:srgbClr val="0066FF"/>
                </a:solidFill>
                <a:latin typeface="Times New Roman" pitchFamily="18" charset="0"/>
              </a:rPr>
            </a:br>
            <a:r>
              <a:rPr lang="ru-RU" sz="2000" b="1" i="1" dirty="0" err="1" smtClean="0">
                <a:solidFill>
                  <a:srgbClr val="0066FF"/>
                </a:solidFill>
                <a:latin typeface="Times New Roman" pitchFamily="18" charset="0"/>
              </a:rPr>
              <a:t>Кренева</a:t>
            </a:r>
            <a:r>
              <a:rPr lang="ru-RU" sz="2000" b="1" i="1" dirty="0" smtClean="0">
                <a:solidFill>
                  <a:srgbClr val="0066FF"/>
                </a:solidFill>
                <a:latin typeface="Times New Roman" pitchFamily="18" charset="0"/>
              </a:rPr>
              <a:t> Ю. В. </a:t>
            </a: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</a:rPr>
            </a:br>
            <a:endParaRPr lang="ru-RU" sz="4000" b="1" i="1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620713"/>
            <a:ext cx="8229600" cy="59753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Здоровьесберегающие технологии</a:t>
            </a:r>
            <a:r>
              <a:rPr lang="ru-RU" sz="200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 в дошкольном образовании – технологии, направленные на решение приоритетной задачи современного дошкольного образования - задачи сохранения, поддержания и обогащения здоровья субъектов педагогического процесса в детском саду: детей, педагогов и родителей.</a:t>
            </a:r>
          </a:p>
          <a:p>
            <a:pPr eaLnBrk="1" hangingPunct="1">
              <a:lnSpc>
                <a:spcPct val="80000"/>
              </a:lnSpc>
            </a:pPr>
            <a:endParaRPr lang="ru-RU" sz="2000" smtClean="0">
              <a:solidFill>
                <a:srgbClr val="0066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smtClean="0">
              <a:solidFill>
                <a:srgbClr val="0066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ru-RU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   </a:t>
            </a:r>
            <a:r>
              <a:rPr lang="ru-RU" sz="2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 здоровьесберегающих технологий</a:t>
            </a:r>
            <a:r>
              <a:rPr lang="ru-RU" sz="200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 в дошкольном образовании применительно к ребенку – обеспечение высокого уровня реального здоровья воспитаннику детского сада и воспитание валеологической культуры как совокупности осознанного отношения ребенка к здоровью и жизни человека, знаний о здоровье и умений оберегать, поддерживать и сохранять его, валеологической компетентности, позволяющей дошкольнику самостоятельно и эффективно решать задачи здорового образа жизни и безопасного поведения, задачи, связанные с оказанием элементарной медицинской, психологической самопомощи и помощи.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ru-RU" sz="2000" smtClean="0">
              <a:solidFill>
                <a:srgbClr val="0066FF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ru-RU" sz="2800" smtClean="0">
              <a:solidFill>
                <a:srgbClr val="0066FF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ru-RU" sz="2800" smtClean="0">
              <a:solidFill>
                <a:srgbClr val="0066FF"/>
              </a:solidFill>
            </a:endParaRPr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-4562475" y="324485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>
                <a:latin typeface="Arial" charset="0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>
              <a:defRPr/>
            </a:pPr>
            <a:r>
              <a:rPr lang="ru-RU" sz="1800" b="1" dirty="0" smtClean="0">
                <a:solidFill>
                  <a:srgbClr val="0066FF"/>
                </a:solidFill>
              </a:rPr>
              <a:t>Современные здоровьесберегающие технологии можно условно разделить на следующие виды:</a:t>
            </a:r>
            <a:br>
              <a:rPr lang="ru-RU" sz="1800" b="1" dirty="0" smtClean="0">
                <a:solidFill>
                  <a:srgbClr val="0066FF"/>
                </a:solidFill>
              </a:rPr>
            </a:br>
            <a:endParaRPr lang="ru-RU" sz="1800" b="1" dirty="0" smtClean="0">
              <a:solidFill>
                <a:srgbClr val="0066FF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Технологии сохранения и стимулирования здоровья: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Ритмопластика, динамические паузы, подвижные и спортивные игры, релаксация, гимнастика пальчиковая, гимнастика для глаз, гимнастика дыхательная, гимнастика бодрящая, гимнастика корригирующая, гимнастика ортопедическая.</a:t>
            </a:r>
          </a:p>
          <a:p>
            <a:pPr eaLnBrk="1" hangingPunct="1">
              <a:lnSpc>
                <a:spcPct val="80000"/>
              </a:lnSpc>
            </a:pPr>
            <a:endParaRPr lang="ru-RU" sz="20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Технологии обучения здоровому образу жизни: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физкультурное занятие, проблемно-игровые (игротреннинги и игротерапия), коммуникативные игры, занятия из серии «Здоровье», самомассаж, точечный самомассаж.</a:t>
            </a:r>
          </a:p>
          <a:p>
            <a:pPr eaLnBrk="1" hangingPunct="1">
              <a:lnSpc>
                <a:spcPct val="80000"/>
              </a:lnSpc>
            </a:pPr>
            <a:endParaRPr lang="ru-RU" sz="20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Коррекционные технологии: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Арттерапия, технологии музыкального воздействия, сказкотерапия, технологии воздействия цветом, технологии коррекции поведения, психогимнастика, дыхательная гимнастика фонетическая и логопедическая ритмика.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9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>
              <a:defRPr/>
            </a:pPr>
            <a:r>
              <a:rPr lang="ru-RU" sz="2000" smtClean="0">
                <a:solidFill>
                  <a:srgbClr val="0066FF"/>
                </a:solidFill>
              </a:rPr>
              <a:t>Система здоровьесбережения в ДОУ</a:t>
            </a:r>
            <a:r>
              <a:rPr lang="en-US" sz="2000" smtClean="0">
                <a:solidFill>
                  <a:srgbClr val="0066FF"/>
                </a:solidFill>
              </a:rPr>
              <a:t>:</a:t>
            </a:r>
            <a:endParaRPr lang="ru-RU" sz="2000" smtClean="0">
              <a:solidFill>
                <a:srgbClr val="0066FF"/>
              </a:solidFill>
            </a:endParaRPr>
          </a:p>
        </p:txBody>
      </p:sp>
      <p:sp>
        <p:nvSpPr>
          <p:cNvPr id="6147" name="Rectangle 20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268413"/>
            <a:ext cx="8229600" cy="44561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Char char="-"/>
            </a:pPr>
            <a:r>
              <a:rPr lang="ru-RU" sz="1800" b="1" smtClean="0">
                <a:latin typeface="Times New Roman" pitchFamily="18" charset="0"/>
                <a:cs typeface="Times New Roman" pitchFamily="18" charset="0"/>
              </a:rPr>
              <a:t>Комплекс закаливающих мероприятий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 (воздушное закаливание, хождение по дорожкам здоровья, профилактика плоскостопия; максимальное пребывание детей на свежем воздухе, бодрящая гимнастика);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Char char="-"/>
            </a:pPr>
            <a:r>
              <a:rPr lang="ru-RU" sz="1800" b="1" smtClean="0">
                <a:latin typeface="Times New Roman" pitchFamily="18" charset="0"/>
                <a:cs typeface="Times New Roman" pitchFamily="18" charset="0"/>
              </a:rPr>
              <a:t>Непосредственная образовательная деятельность по физической культуре всех типов;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-    </a:t>
            </a:r>
            <a:r>
              <a:rPr lang="ru-RU" sz="1800" b="1" smtClean="0">
                <a:latin typeface="Times New Roman" pitchFamily="18" charset="0"/>
                <a:cs typeface="Times New Roman" pitchFamily="18" charset="0"/>
              </a:rPr>
              <a:t>Оптимизация двигательного режима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: традиционная двигательная деятельность детей (утренняя гимнастика, физкультурные занятия, проведение подвижных игр, прогулки)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Char char="-"/>
            </a:pPr>
            <a:r>
              <a:rPr lang="ru-RU" sz="1800" b="1" smtClean="0">
                <a:latin typeface="Times New Roman" pitchFamily="18" charset="0"/>
                <a:cs typeface="Times New Roman" pitchFamily="18" charset="0"/>
              </a:rPr>
              <a:t>Инновационные технологии оздоровления и профилактики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 (ритмопластика, логоритмика, тактильные дорожки</a:t>
            </a:r>
            <a:r>
              <a:rPr lang="en-US" sz="180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 ароматерапия</a:t>
            </a:r>
            <a:r>
              <a:rPr lang="en-US" sz="180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 дыхательная гимнастика</a:t>
            </a:r>
            <a:r>
              <a:rPr lang="en-US" sz="180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 зрительная гимнастика</a:t>
            </a:r>
            <a:r>
              <a:rPr lang="en-US" sz="180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 су-джок терапия</a:t>
            </a:r>
            <a:r>
              <a:rPr lang="en-US" sz="180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 биоэнергопластика</a:t>
            </a:r>
            <a:r>
              <a:rPr lang="en-US" sz="180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 самомассаж </a:t>
            </a:r>
            <a:r>
              <a:rPr lang="en-US" sz="180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 артикуляционная гимнастика</a:t>
            </a:r>
            <a:r>
              <a:rPr lang="en-US" sz="180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 пескотерапия</a:t>
            </a:r>
            <a:r>
              <a:rPr lang="en-US" sz="180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 сказкотерапия);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Char char="-"/>
            </a:pPr>
            <a:r>
              <a:rPr lang="ru-RU" sz="1800" b="1" smtClean="0">
                <a:latin typeface="Times New Roman" pitchFamily="18" charset="0"/>
                <a:cs typeface="Times New Roman" pitchFamily="18" charset="0"/>
              </a:rPr>
              <a:t>Организация рационального питания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Char char="-"/>
            </a:pPr>
            <a:r>
              <a:rPr lang="ru-RU" sz="1800" b="1" smtClean="0">
                <a:latin typeface="Times New Roman" pitchFamily="18" charset="0"/>
                <a:cs typeface="Times New Roman" pitchFamily="18" charset="0"/>
              </a:rPr>
              <a:t>Медико-профилактическая работа с детьми и родителями;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Char char="-"/>
            </a:pPr>
            <a:r>
              <a:rPr lang="ru-RU" sz="1800" b="1" smtClean="0">
                <a:latin typeface="Times New Roman" pitchFamily="18" charset="0"/>
                <a:cs typeface="Times New Roman" pitchFamily="18" charset="0"/>
              </a:rPr>
              <a:t>Соблюдение требований СанПиНа к организации педагогического процесса;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Char char="-"/>
            </a:pPr>
            <a:r>
              <a:rPr lang="ru-RU" sz="1800" b="1" smtClean="0">
                <a:latin typeface="Times New Roman" pitchFamily="18" charset="0"/>
                <a:cs typeface="Times New Roman" pitchFamily="18" charset="0"/>
              </a:rPr>
              <a:t>Комплекс мероприятий по сохранению физического и психологического здоровья педагогов. </a:t>
            </a:r>
          </a:p>
          <a:p>
            <a:pPr eaLnBrk="1" hangingPunct="1">
              <a:lnSpc>
                <a:spcPct val="80000"/>
              </a:lnSpc>
            </a:pPr>
            <a:endParaRPr lang="ru-RU" sz="1800" b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>
              <a:defRPr/>
            </a:pPr>
            <a:r>
              <a:rPr lang="ru-RU" sz="2400" smtClean="0">
                <a:solidFill>
                  <a:srgbClr val="0066FF"/>
                </a:solidFill>
              </a:rPr>
              <a:t>Формы работы по здоровьесбережению в ДОУ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 eaLnBrk="1" hangingPunct="1"/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Проведение физкультминуток</a:t>
            </a:r>
            <a:r>
              <a:rPr lang="en-US" sz="180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 комплекс упражнений после сна</a:t>
            </a:r>
            <a:r>
              <a:rPr lang="en-US" sz="180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 точечный массаж</a:t>
            </a:r>
            <a:r>
              <a:rPr lang="en-US" sz="180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 самомассаж</a:t>
            </a:r>
          </a:p>
          <a:p>
            <a:pPr eaLnBrk="1" hangingPunct="1"/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Артикуляционная гимнастика</a:t>
            </a:r>
          </a:p>
          <a:p>
            <a:pPr eaLnBrk="1" hangingPunct="1"/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Общая моторика</a:t>
            </a:r>
          </a:p>
          <a:p>
            <a:pPr eaLnBrk="1" hangingPunct="1"/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Зрительная гимнастика</a:t>
            </a:r>
          </a:p>
          <a:p>
            <a:pPr eaLnBrk="1" hangingPunct="1"/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Дыхательная гимнастика               </a:t>
            </a:r>
          </a:p>
          <a:p>
            <a:pPr eaLnBrk="1" hangingPunct="1"/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Су-джок терапия</a:t>
            </a:r>
          </a:p>
          <a:p>
            <a:pPr eaLnBrk="1" hangingPunct="1"/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Пескотерапия</a:t>
            </a:r>
          </a:p>
          <a:p>
            <a:pPr eaLnBrk="1" hangingPunct="1"/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Физкультурные минутки</a:t>
            </a:r>
          </a:p>
          <a:p>
            <a:pPr eaLnBrk="1" hangingPunct="1"/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Точечный массаж</a:t>
            </a:r>
          </a:p>
          <a:p>
            <a:pPr eaLnBrk="1" hangingPunct="1"/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Сказкотерапия</a:t>
            </a:r>
          </a:p>
          <a:p>
            <a:pPr eaLnBrk="1" hangingPunct="1"/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Кинезиологические упражнения</a:t>
            </a:r>
          </a:p>
          <a:p>
            <a:pPr eaLnBrk="1" hangingPunct="1"/>
            <a:endParaRPr lang="ru-RU" sz="1800" smtClean="0"/>
          </a:p>
          <a:p>
            <a:pPr eaLnBrk="1" hangingPunct="1"/>
            <a:endParaRPr lang="ru-RU" sz="1800" smtClean="0"/>
          </a:p>
          <a:p>
            <a:pPr eaLnBrk="1" hangingPunct="1"/>
            <a:endParaRPr lang="ru-RU" sz="1800" smtClean="0"/>
          </a:p>
          <a:p>
            <a:pPr eaLnBrk="1" hangingPunct="1"/>
            <a:endParaRPr lang="ru-RU" sz="1800" smtClean="0"/>
          </a:p>
        </p:txBody>
      </p:sp>
      <p:pic>
        <p:nvPicPr>
          <p:cNvPr id="7172" name="Picture 7" descr="748383821_7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284663" y="3068638"/>
            <a:ext cx="2947987" cy="221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281</Words>
  <Application>Microsoft Office PowerPoint</Application>
  <PresentationFormat>Экран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             Использование здоровьесберегающих технологий     Подготовила: зам. директора по УВР Кренева Ю. В.      </vt:lpstr>
      <vt:lpstr>Слайд 2</vt:lpstr>
      <vt:lpstr>Современные здоровьесберегающие технологии можно условно разделить на следующие виды: </vt:lpstr>
      <vt:lpstr>Система здоровьесбережения в ДОУ:</vt:lpstr>
      <vt:lpstr>Формы работы по здоровьесбережению в ДОУ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Использование здоровьесберегающих технологий     Подготовила: зам. директора по УВР Кренева Ю. В.      </dc:title>
  <dc:creator>XTreme.ws</dc:creator>
  <cp:lastModifiedBy>XTreme.ws</cp:lastModifiedBy>
  <cp:revision>1</cp:revision>
  <dcterms:created xsi:type="dcterms:W3CDTF">2015-02-03T08:26:12Z</dcterms:created>
  <dcterms:modified xsi:type="dcterms:W3CDTF">2015-02-03T08:30:01Z</dcterms:modified>
</cp:coreProperties>
</file>