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1" r:id="rId3"/>
    <p:sldId id="286" r:id="rId4"/>
    <p:sldId id="287" r:id="rId5"/>
    <p:sldId id="288" r:id="rId6"/>
    <p:sldId id="289" r:id="rId7"/>
    <p:sldId id="290" r:id="rId8"/>
    <p:sldId id="291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60" r:id="rId18"/>
    <p:sldId id="259" r:id="rId19"/>
    <p:sldId id="270" r:id="rId20"/>
    <p:sldId id="29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0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FE4AE-BAFE-4E31-8596-ED57D4E1CCC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FE2F78-C028-4621-99A0-0B979E9908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E2F78-C028-4621-99A0-0B979E99083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E2F78-C028-4621-99A0-0B979E99083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E2F78-C028-4621-99A0-0B979E99083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E2F78-C028-4621-99A0-0B979E990837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E2F78-C028-4621-99A0-0B979E990837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E2F78-C028-4621-99A0-0B979E990837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E2F78-C028-4621-99A0-0B979E990837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E2F78-C028-4621-99A0-0B979E990837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E2F78-C028-4621-99A0-0B979E990837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CD25-07A0-4675-AE65-A9B3679A2F01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FBD7-EA64-4DD1-A76E-A41BD1F47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CD25-07A0-4675-AE65-A9B3679A2F01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FBD7-EA64-4DD1-A76E-A41BD1F47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CD25-07A0-4675-AE65-A9B3679A2F01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FBD7-EA64-4DD1-A76E-A41BD1F47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CD25-07A0-4675-AE65-A9B3679A2F01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FBD7-EA64-4DD1-A76E-A41BD1F47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CD25-07A0-4675-AE65-A9B3679A2F01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FBD7-EA64-4DD1-A76E-A41BD1F47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CD25-07A0-4675-AE65-A9B3679A2F01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FBD7-EA64-4DD1-A76E-A41BD1F47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CD25-07A0-4675-AE65-A9B3679A2F01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FBD7-EA64-4DD1-A76E-A41BD1F47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CD25-07A0-4675-AE65-A9B3679A2F01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FBD7-EA64-4DD1-A76E-A41BD1F47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CD25-07A0-4675-AE65-A9B3679A2F01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FBD7-EA64-4DD1-A76E-A41BD1F47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CD25-07A0-4675-AE65-A9B3679A2F01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FBD7-EA64-4DD1-A76E-A41BD1F47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CD25-07A0-4675-AE65-A9B3679A2F01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FBD7-EA64-4DD1-A76E-A41BD1F47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ECD25-07A0-4675-AE65-A9B3679A2F01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3FBD7-EA64-4DD1-A76E-A41BD1F47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" Приобщение дошкольников к здоровому образу жизни"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>
                <a:solidFill>
                  <a:srgbClr val="002060"/>
                </a:solidFill>
              </a:rPr>
              <a:t>Подготовила:</a:t>
            </a:r>
          </a:p>
          <a:p>
            <a:pPr algn="r"/>
            <a:r>
              <a:rPr lang="ru-RU" sz="2400" dirty="0" smtClean="0">
                <a:solidFill>
                  <a:srgbClr val="002060"/>
                </a:solidFill>
              </a:rPr>
              <a:t>категории </a:t>
            </a:r>
            <a:r>
              <a:rPr lang="ru-RU" dirty="0" smtClean="0">
                <a:solidFill>
                  <a:srgbClr val="002060"/>
                </a:solidFill>
              </a:rPr>
              <a:t>Юрина Т.К.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C:\Documents and Settings\Admin\Рабочий стол\f2fb313c7d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3528" y="404664"/>
            <a:ext cx="2304256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Admin\Рабочий стол\Изображение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292080" y="1484784"/>
            <a:ext cx="2988704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Admin\Рабочий стол\26307661_1212414175_1161668661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466975" y="1849666"/>
            <a:ext cx="4210050" cy="3158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00034" y="214290"/>
            <a:ext cx="8286808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Соблюдаем принцип « постепенности», т.е. принимаем по одному, два ребёнка в день на 1-2 часа с постепенным прибавлением на 1 час, чтоб адаптация проходила менее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травматична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для психики ребёнка. В начале учебного года  мы проводим родительское собрание на тему «Адаптация детей в детском саду», где подробно рассказываем, как нужно вести родителям с детьми во время адаптации и как не нужно, ссылаясь на научные исследования педагогов – новаторов, на свой личный,  профессиональный опыт в работе с детьми. Знакомим родителей с планом совместных мероприятий на учебный год, призываем их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00034" y="214290"/>
            <a:ext cx="8286808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проявлять активность, дружелюбие, инициативу в сотрудничестве с детским садом. Ведь родители и воспитатели являются примером для детей. В своей педагогической работе используем родительский уголок, для размещения консультаций педагогической и медицинской тематики.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Физическое развитие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00034" y="214290"/>
            <a:ext cx="8286808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развитию равновесия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00034" y="214290"/>
            <a:ext cx="8286808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ФГОС ДО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На следующем родительском собрании, посвящённому здоровью детей, мы   рассказываем родителям об оздоровлении, закаливании, развитии тех или иных навыков. Показываем практическую часть  с детьми и обучаем родителей пальчиковым играм, оздоровительному массажу в игровой форме: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Оздоравливаемся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играючи», « В гости к медвежонку». Проводим совместные вечера досуга, где родители становятся участниками вместе с детьми: праздник пап, праздник мам, традиционно-ежегодный  праздник перехода детей в другую группу.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00034" y="214290"/>
            <a:ext cx="8286808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В 2009 – 2010 учебном году я разработала с родителями проект по всем видам игр, т.к. считаю, что родители должны общаться с детьми через игру. В 2011 году  провела проект на тему «Мама, папа, не курите, я хочу расти здоровым»; побеседовала с детьми о вреде курения, выяснила у детей, что они испытывают, когда видят курящих родителей. Высказывания детей записала, потом зачитала их родителям. Показала ролик и организовала выставку рисунков о вреде курения.</a:t>
            </a:r>
            <a:r>
              <a:rPr lang="ru-RU" sz="2800" dirty="0" smtClean="0"/>
              <a:t>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Большая совместная работа ведётся с родителями и детьми через проведение конкурсов: «Осенние фантазии», «Мастерская Деда Мороза»,  «Птичья столовая», конкурс игр для развития мелкой моторики.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00034" y="214290"/>
            <a:ext cx="8286808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Родители также принимают активное участие в подготовке участков к летней оздоровительной работе. Зимой провели субботник к конкурсу «Снежные постройки». Даем родителям индивидуальные поручения: реставрация и ремонт дидактических игр и пособий, изготовление пособий из бросового материала в физкультурный уголок (косички, пуговичные коврики, мешочки с песком, мягкие мячики, коврик со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следочками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 Также  совместно с родителями решаем хозяйственные вопросы, т.е. ремонт и приобретение мебели для группы, ремонт группы. 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По плану самообразования я сейчас работаю по теме «Формирование здорового образа жизни у младших дошкольников».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00034" y="214290"/>
            <a:ext cx="828680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 это время я изучила литературу по данной теме, изготовила пособия в физкультурный уголок. С начала этого учебного года веду кружок «Не  болей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», в который входят: занимательные беседы о сохранении и укреплении здоровья, чтение «осторожных сказок»,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психогимнастика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точечный массаж,  традиционные и нетрадиционные виды упражнений.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Результатом всей проделанной работы является высокая посещаемость детей в детский сад. Хорошие привычки это начало здорового образа жизни.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:\Картинки\2013 год\Дет сад\SDC13381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83568" y="836713"/>
            <a:ext cx="2736304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F:\Картинки\2013 год\Дет сад\SDC13380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851920" y="980728"/>
            <a:ext cx="2793479" cy="28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F:\Картинки\2013 год\Дет сад\SDC13379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283968" y="2492896"/>
            <a:ext cx="3960217" cy="2826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F:\Картинки\2013 год\Дет сад\SDC13382.JPG"/>
          <p:cNvPicPr/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619672" y="2348880"/>
            <a:ext cx="2953693" cy="2539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123728" y="260648"/>
            <a:ext cx="482453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Организация предметно-развивающей среды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F:\Картинки\2013 год\Дет сад\SDC13371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27584" y="692696"/>
            <a:ext cx="2853680" cy="20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I:\DCIM\101SSCAM\SDC13385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355850" y="1766887"/>
            <a:ext cx="3152254" cy="231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I:\DCIM\101SSCAM\SDC13397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067944" y="2996952"/>
            <a:ext cx="402590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:\Картинки\2013 год\Дет сад\SDC13353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9552" y="548680"/>
            <a:ext cx="3168129" cy="2322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F:\Картинки\2013 год\Дет сад\SDC13344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487612" y="1865709"/>
            <a:ext cx="4168775" cy="3126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67544" y="548680"/>
            <a:ext cx="828680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Приобщение младших дошкольников к здоровому образу жизни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916832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Значимость проблемы сохранения здоровья дошкольников определена и в Законе «Об образовании (подраздел 2, ст. 1, ч. 1), Федеральной программе развития образования, в Конвенции о правах ребёнка и Всемирной декларации об обеспечении выживания, защиты и развития детей.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Основные факторы, благотворно влияющие 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здорового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образа жизни детей. 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- формирование основ безопасности жизнедеятельности;</a:t>
            </a:r>
          </a:p>
          <a:p>
            <a:pPr>
              <a:buNone/>
            </a:pPr>
            <a:r>
              <a:rPr lang="ru-RU" i="1" dirty="0" smtClean="0"/>
              <a:t>- организация взаимодействия с семьями воспитанников</a:t>
            </a:r>
            <a:endParaRPr lang="ru-RU" dirty="0" smtClean="0"/>
          </a:p>
          <a:p>
            <a:pPr>
              <a:buNone/>
            </a:pPr>
            <a:endParaRPr lang="ru-RU" i="1" dirty="0" smtClean="0"/>
          </a:p>
        </p:txBody>
      </p:sp>
      <p:pic>
        <p:nvPicPr>
          <p:cNvPr id="4" name="Рисунок 3" descr="Круглый стол для родителей «Приобщение младших дошкольников к здоровому образу жизни средствами малых фольклорных форм»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11560" y="3717032"/>
            <a:ext cx="302433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F:\Картинки\2013 год\Дет сад\SDC13354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427984" y="3933056"/>
            <a:ext cx="3376538" cy="258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55576" y="671691"/>
            <a:ext cx="7164288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Содержание образовательной области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Здоровье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направлено на достижение целей охраны здоровья детей и формирования основы культуры здоровья через решение следующих 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сохранение и укрепление физического и психического здоровья детей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воспитание культурно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гигиенических навыков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формирование начальных представлений о здоровом образе жизни.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ru-RU" sz="2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ФГОС ДО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Основные факторы, благотворно влияющие 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здорового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образа жизни детей. 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/>
              <a:t>соблюдение режима </a:t>
            </a:r>
            <a:r>
              <a:rPr lang="ru-RU" i="1" dirty="0" smtClean="0"/>
              <a:t>дня</a:t>
            </a:r>
          </a:p>
          <a:p>
            <a:r>
              <a:rPr lang="ru-RU" i="1" dirty="0" smtClean="0"/>
              <a:t>формирование культурно-гигиенических навыков</a:t>
            </a:r>
          </a:p>
          <a:p>
            <a:r>
              <a:rPr lang="ru-RU" i="1" dirty="0" smtClean="0"/>
              <a:t>организация двигательной деятельности</a:t>
            </a:r>
          </a:p>
          <a:p>
            <a:r>
              <a:rPr lang="ru-RU" i="1" dirty="0" smtClean="0"/>
              <a:t> закаливание </a:t>
            </a:r>
            <a:r>
              <a:rPr lang="ru-RU" i="1" dirty="0"/>
              <a:t>детей с учётом здоровья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i="1" dirty="0"/>
              <a:t>культура </a:t>
            </a:r>
            <a:r>
              <a:rPr lang="ru-RU" i="1" dirty="0" smtClean="0"/>
              <a:t>питания</a:t>
            </a:r>
          </a:p>
          <a:p>
            <a:r>
              <a:rPr lang="ru-RU" i="1" dirty="0" smtClean="0"/>
              <a:t>формирование основ безопасности жизнедеятельности</a:t>
            </a:r>
          </a:p>
          <a:p>
            <a:r>
              <a:rPr lang="ru-RU" i="1" dirty="0" smtClean="0"/>
              <a:t>организация взаимодействия с семьями воспитанников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Основные факторы, благотворно влияющие 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здорового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образа жизни детей. 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               соблюдение </a:t>
            </a:r>
            <a:r>
              <a:rPr lang="ru-RU" i="1" dirty="0"/>
              <a:t>режима </a:t>
            </a:r>
            <a:r>
              <a:rPr lang="ru-RU" i="1" dirty="0" smtClean="0"/>
              <a:t>дня</a:t>
            </a:r>
          </a:p>
        </p:txBody>
      </p:sp>
      <p:pic>
        <p:nvPicPr>
          <p:cNvPr id="4" name="Рисунок 3" descr="F:\Картинки\2013 год\Дет сад\SDC13316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27584" y="2492896"/>
            <a:ext cx="2924175" cy="2193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F:\Картинки\2013 год\Дет сад\SDC13378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44008" y="2996952"/>
            <a:ext cx="3454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Основные факторы, благотворно влияющие 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здорового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образа жизни детей. 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i="1" dirty="0" smtClean="0"/>
              <a:t> формирование культурно-гигиенических навыков</a:t>
            </a:r>
          </a:p>
          <a:p>
            <a:pPr algn="ctr">
              <a:buNone/>
            </a:pPr>
            <a:endParaRPr lang="ru-RU" i="1" dirty="0"/>
          </a:p>
          <a:p>
            <a:pPr algn="ctr">
              <a:buNone/>
            </a:pPr>
            <a:endParaRPr lang="ru-RU" i="1" dirty="0" smtClean="0"/>
          </a:p>
        </p:txBody>
      </p:sp>
      <p:pic>
        <p:nvPicPr>
          <p:cNvPr id="4" name="Рисунок 3" descr="F:\Картинки\2013 год\Дет сад\SDC13374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11560" y="2708920"/>
            <a:ext cx="3095625" cy="2321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F:\Картинки\2013 год\Дет сад\SDC13376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95936" y="2780928"/>
            <a:ext cx="297180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I:\DCIM\101SSCAM\SDC13389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899592" y="3933056"/>
            <a:ext cx="3041650" cy="228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I:\DCIM\101SSCAM\SDC13396.JPG"/>
          <p:cNvPicPr/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292080" y="4077072"/>
            <a:ext cx="2867025" cy="2150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Основные факторы, благотворно влияющие 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здорового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образа жизни детей. 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-  организация двигательной деятельности;</a:t>
            </a:r>
          </a:p>
          <a:p>
            <a:pPr>
              <a:buFontTx/>
              <a:buChar char="-"/>
            </a:pPr>
            <a:r>
              <a:rPr lang="ru-RU" i="1" dirty="0" smtClean="0"/>
              <a:t>закаливание детей с учётом здоровья;</a:t>
            </a:r>
          </a:p>
          <a:p>
            <a:pPr>
              <a:buFontTx/>
              <a:buChar char="-"/>
            </a:pPr>
            <a:r>
              <a:rPr lang="ru-RU" i="1" dirty="0" smtClean="0"/>
              <a:t>культура питания</a:t>
            </a:r>
          </a:p>
          <a:p>
            <a:pPr>
              <a:buFontTx/>
              <a:buChar char="-"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F:\Картинки\2013 год\Дет сад\SDC13318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779912" y="3645025"/>
            <a:ext cx="252028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4" descr="SDC12013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39552" y="3429000"/>
            <a:ext cx="2784309" cy="2088232"/>
          </a:xfrm>
          <a:prstGeom prst="rect">
            <a:avLst/>
          </a:prstGeom>
        </p:spPr>
      </p:pic>
      <p:pic>
        <p:nvPicPr>
          <p:cNvPr id="8" name="Рисунок 7" descr="C:\Documents and Settings\Admin\Рабочий стол\235779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4005064"/>
            <a:ext cx="309634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Основные факторы, благотворно влияющие 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здорового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образа жизни детей. 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- </a:t>
            </a:r>
            <a:r>
              <a:rPr lang="ru-RU" sz="2400" i="1" dirty="0" smtClean="0"/>
              <a:t>предметно-развивающая среда группы</a:t>
            </a:r>
          </a:p>
          <a:p>
            <a:pPr>
              <a:buNone/>
            </a:pPr>
            <a:r>
              <a:rPr lang="ru-RU" sz="2400" i="1" dirty="0" smtClean="0"/>
              <a:t>- организация взаимодействия с семьями воспитанников</a:t>
            </a:r>
            <a:endParaRPr lang="ru-RU" sz="2400" dirty="0" smtClean="0"/>
          </a:p>
          <a:p>
            <a:pPr>
              <a:buNone/>
            </a:pPr>
            <a:endParaRPr lang="ru-RU" i="1" dirty="0" smtClean="0"/>
          </a:p>
        </p:txBody>
      </p:sp>
      <p:pic>
        <p:nvPicPr>
          <p:cNvPr id="7" name="Рисунок 6" descr="F:\Картинки\2013 год\Дет сад\SDC13382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67544" y="2996952"/>
            <a:ext cx="194421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F:\Картинки\2013 год\Дет сад\SDC13379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187624" y="4725144"/>
            <a:ext cx="208823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F:\Картинки\2013 год\Дет сад\SDC13354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724128" y="2924944"/>
            <a:ext cx="288032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F:\Картинки\2013 год\Дет сад\SDC13380.JPG"/>
          <p:cNvPicPr/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995936" y="4437112"/>
            <a:ext cx="1713359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F:\Картинки\2013 год\Дет сад\SDC13381.JPG"/>
          <p:cNvPicPr/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2627784" y="2996952"/>
            <a:ext cx="2160240" cy="180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00034" y="1506953"/>
            <a:ext cx="828680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Совместные мероприятия воспитателей и родителей с детьми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Важные вопросы в работе с родителями: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Адаптация детей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Здоровье сбережение дошкольников;</a:t>
            </a:r>
          </a:p>
          <a:p>
            <a:pPr algn="just">
              <a:buFontTx/>
              <a:buChar char="-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871</Words>
  <Application>Microsoft Office PowerPoint</Application>
  <PresentationFormat>Экран (4:3)</PresentationFormat>
  <Paragraphs>66</Paragraphs>
  <Slides>20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" Приобщение дошкольников к здоровому образу жизни" </vt:lpstr>
      <vt:lpstr>Слайд 2</vt:lpstr>
      <vt:lpstr>Слайд 3</vt:lpstr>
      <vt:lpstr> Основные факторы, благотворно влияющие  на развитие здорового образа жизни детей.   </vt:lpstr>
      <vt:lpstr> Основные факторы, благотворно влияющие  на развитие здорового образа жизни детей.   </vt:lpstr>
      <vt:lpstr> Основные факторы, благотворно влияющие  на развитие здорового образа жизни детей.   </vt:lpstr>
      <vt:lpstr> Основные факторы, благотворно влияющие  на развитие здорового образа жизни детей.   </vt:lpstr>
      <vt:lpstr> Основные факторы, благотворно влияющие  на развитие здорового образа жизни детей.   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 Основные факторы, благотворно влияющие  на развитие здорового образа жизни детей.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 Приобщение дошкольников к здоровому образу жизни"</dc:title>
  <dc:creator>Максименко</dc:creator>
  <cp:lastModifiedBy>Алексей</cp:lastModifiedBy>
  <cp:revision>19</cp:revision>
  <dcterms:created xsi:type="dcterms:W3CDTF">2013-10-25T07:38:46Z</dcterms:created>
  <dcterms:modified xsi:type="dcterms:W3CDTF">2015-02-02T17:55:00Z</dcterms:modified>
</cp:coreProperties>
</file>