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DCA6C1-0CDD-4695-BE5B-7EA03E0328D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758B90-AB20-432B-BA34-7A63D7716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27E15-CABE-4F6E-AA88-9EF2E51610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AAD00-D299-4145-8938-4E7BAE10FC1B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CE193-9EFB-4BDA-BA3D-F518BC47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FEE9-68BF-4A1C-B054-E57DBF1D3EB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65A7-1CD7-4A29-A660-F14570DA5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2222-FED6-422E-A3AE-C9A893FE9D8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5BC4-44C5-4AD2-8375-D25DE4737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8C0B-724A-482C-B749-33E4140D7E4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2A5A-26C9-4B86-AECF-964EB49AE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9EA81D-074A-4350-9CB7-E76EDD413DE4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4D5BA3-F8C3-4759-B4DC-3DD94FA94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09C3-636C-4F90-95AA-7F52B81566C9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8A57-6F2D-4E91-8BB1-F6307C78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7DC8FE-AC3B-4276-A85F-D9C21899BFC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5B712A-5402-47FB-A961-2739D88D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3E13-C15D-4CD0-B19B-2F1AEEF6FB09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CC1-FC2A-4B76-ADE9-0A5C78BE1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71355A-F41F-4E94-B689-ABEBDE80F73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195761-F8F5-4D8F-B5FF-8F8C2B822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F7BE5-6174-4FCE-8498-4AE640A3327A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D290FF-5DE4-4E9D-BB17-381C633C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49AC23-F0E2-4793-B20C-7DDD54E7CB2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B5AE53-46E9-41AC-8D13-AD45FEFA7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CB91A6-BD1A-4E8A-9CAC-4EE35B91222E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83F487F-282D-4025-8DF3-3B79FF199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6" r:id="rId2"/>
    <p:sldLayoutId id="2147483802" r:id="rId3"/>
    <p:sldLayoutId id="2147483797" r:id="rId4"/>
    <p:sldLayoutId id="2147483803" r:id="rId5"/>
    <p:sldLayoutId id="2147483798" r:id="rId6"/>
    <p:sldLayoutId id="2147483804" r:id="rId7"/>
    <p:sldLayoutId id="2147483805" r:id="rId8"/>
    <p:sldLayoutId id="2147483806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Skrebic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0"/>
            <a:ext cx="297656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188913"/>
            <a:ext cx="7407275" cy="908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Чтение 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«а» класс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5256584" cy="122413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</a:t>
            </a:r>
            <a:r>
              <a:rPr lang="ru-RU" sz="5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Снеговик.</a:t>
            </a:r>
            <a:r>
              <a:rPr lang="ru-RU" sz="3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dirty="0" smtClean="0"/>
              <a:t>Рассказ.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err="1" smtClean="0"/>
              <a:t>Г.Скребицкий</a:t>
            </a:r>
            <a:endParaRPr lang="ru-RU" sz="2800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8197" name="Рисунок 4" descr="keleynikov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55975"/>
            <a:ext cx="24669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5-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175"/>
            <a:ext cx="28432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835400"/>
            <a:ext cx="27368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5808-a-frosty-fell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357563"/>
            <a:ext cx="44767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9338" cy="1268413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Снеговики бывают                                                                                              разные.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20" name="Рисунок 5" descr="0000030023_0949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6" descr="snowmen_0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950" y="1989138"/>
            <a:ext cx="32448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Содержимое 3" descr="0_26688_4a84c299_XL.jpe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203575" y="2060575"/>
            <a:ext cx="3101975" cy="4656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125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Занятия детей зимой.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Содержимое 7" descr="lake-tahoe-deals-winter-day-kids-with-snowman-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836613"/>
            <a:ext cx="3492500" cy="489585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042988" y="4797425"/>
            <a:ext cx="352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Corbel" pitchFamily="34" charset="0"/>
              </a:rPr>
              <a:t>Что делают дети?</a:t>
            </a:r>
          </a:p>
        </p:txBody>
      </p:sp>
      <p:pic>
        <p:nvPicPr>
          <p:cNvPr id="10245" name="Рисунок 5" descr="1352939879-winter-monu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5302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5219700" y="5661025"/>
            <a:ext cx="3924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Corbel" pitchFamily="34" charset="0"/>
              </a:rPr>
              <a:t>Что сделали дети?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55650" y="5516563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rbel" pitchFamily="34" charset="0"/>
              </a:rPr>
              <a:t>Дети                  снеговика.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4932363" y="6237288"/>
            <a:ext cx="431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rbel" pitchFamily="34" charset="0"/>
              </a:rPr>
              <a:t>Дети                      снеговика.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63713" y="5516563"/>
            <a:ext cx="115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orbel" pitchFamily="34" charset="0"/>
              </a:rPr>
              <a:t>лепят</a:t>
            </a:r>
            <a:endParaRPr lang="ru-RU" sz="2800">
              <a:latin typeface="Corbe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6237288"/>
            <a:ext cx="151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orbel" pitchFamily="34" charset="0"/>
              </a:rPr>
              <a:t>слепили </a:t>
            </a:r>
            <a:endParaRPr lang="ru-RU" sz="28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0"/>
            <a:ext cx="7497763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Снегопад.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Picture 7" descr="C:\Users\user\Desktop\снег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765175"/>
            <a:ext cx="4762500" cy="3571875"/>
          </a:xfrm>
        </p:spPr>
      </p:pic>
      <p:sp>
        <p:nvSpPr>
          <p:cNvPr id="13" name="TextBox 12"/>
          <p:cNvSpPr txBox="1"/>
          <p:nvPr/>
        </p:nvSpPr>
        <p:spPr>
          <a:xfrm>
            <a:off x="1331913" y="4652963"/>
            <a:ext cx="756126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Ночью выпало много снега.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Скажи по-другому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Ночью был сильный (</a:t>
            </a:r>
            <a:r>
              <a:rPr lang="ru-RU" dirty="0">
                <a:solidFill>
                  <a:srgbClr val="C00000"/>
                </a:solidFill>
                <a:latin typeface="+mn-lt"/>
                <a:cs typeface="+mn-cs"/>
              </a:rPr>
              <a:t>что?</a:t>
            </a:r>
            <a:r>
              <a:rPr lang="ru-RU" dirty="0">
                <a:latin typeface="+mn-lt"/>
                <a:cs typeface="+mn-cs"/>
              </a:rPr>
              <a:t>) 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Ночью долго шёл сильный (</a:t>
            </a:r>
            <a:r>
              <a:rPr lang="ru-RU" dirty="0">
                <a:solidFill>
                  <a:srgbClr val="C00000"/>
                </a:solidFill>
                <a:latin typeface="+mn-lt"/>
                <a:cs typeface="+mn-cs"/>
              </a:rPr>
              <a:t>что?</a:t>
            </a:r>
            <a:r>
              <a:rPr lang="ru-RU" dirty="0">
                <a:latin typeface="+mn-lt"/>
                <a:cs typeface="+mn-cs"/>
              </a:rPr>
              <a:t>) 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076825" y="5805488"/>
            <a:ext cx="215900" cy="576262"/>
          </a:xfrm>
          <a:prstGeom prst="rightBrac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70" name="TextBox 14"/>
          <p:cNvSpPr txBox="1">
            <a:spLocks noChangeArrowheads="1"/>
          </p:cNvSpPr>
          <p:nvPr/>
        </p:nvSpPr>
        <p:spPr bwMode="auto">
          <a:xfrm>
            <a:off x="6084888" y="4581525"/>
            <a:ext cx="26638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latin typeface="Corbel" pitchFamily="34" charset="0"/>
              </a:rPr>
              <a:t>дождь</a:t>
            </a:r>
          </a:p>
          <a:p>
            <a:pPr>
              <a:lnSpc>
                <a:spcPct val="150000"/>
              </a:lnSpc>
            </a:pPr>
            <a:r>
              <a:rPr lang="ru-RU">
                <a:latin typeface="Corbel" pitchFamily="34" charset="0"/>
              </a:rPr>
              <a:t>снег</a:t>
            </a:r>
          </a:p>
          <a:p>
            <a:pPr>
              <a:lnSpc>
                <a:spcPct val="150000"/>
              </a:lnSpc>
            </a:pPr>
            <a:r>
              <a:rPr lang="ru-RU">
                <a:latin typeface="Corbel" pitchFamily="34" charset="0"/>
              </a:rPr>
              <a:t>листопад</a:t>
            </a:r>
          </a:p>
          <a:p>
            <a:pPr>
              <a:lnSpc>
                <a:spcPct val="150000"/>
              </a:lnSpc>
            </a:pPr>
            <a:r>
              <a:rPr lang="ru-RU">
                <a:latin typeface="Corbel" pitchFamily="34" charset="0"/>
              </a:rPr>
              <a:t>снегопад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364163" y="5516563"/>
            <a:ext cx="792162" cy="43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64163" y="5876925"/>
            <a:ext cx="792162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64163" y="6092825"/>
            <a:ext cx="7921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64163" y="6165850"/>
            <a:ext cx="7207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-100013"/>
            <a:ext cx="7929563" cy="9366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После снегопада.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Содержимое 3" descr="motto.net.ua-11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5175"/>
            <a:ext cx="4303713" cy="3384550"/>
          </a:xfrm>
        </p:spPr>
      </p:pic>
      <p:pic>
        <p:nvPicPr>
          <p:cNvPr id="12292" name="Рисунок 5" descr="домик_в_Архангельск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65175"/>
            <a:ext cx="46434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2988" y="4365625"/>
            <a:ext cx="73453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rbel" pitchFamily="34" charset="0"/>
              </a:rPr>
              <a:t>Утром всё было белое: и мостовая,  и тротуары, и крыши домов.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1042988" y="5516563"/>
            <a:ext cx="7716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37F26"/>
                </a:solidFill>
                <a:latin typeface="Corbel" pitchFamily="34" charset="0"/>
              </a:rPr>
              <a:t>Как было на улице после снегопада?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Как дети лепили снеговика.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836613"/>
            <a:ext cx="7962900" cy="5411787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Все принялись за работу: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Накладывали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C00000"/>
                </a:solidFill>
              </a:rPr>
              <a:t>чем?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…… снег (</a:t>
            </a:r>
            <a:r>
              <a:rPr lang="ru-RU" dirty="0" smtClean="0">
                <a:solidFill>
                  <a:srgbClr val="C00000"/>
                </a:solidFill>
              </a:rPr>
              <a:t>куда?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…..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Отвозили</a:t>
            </a:r>
            <a:r>
              <a:rPr lang="ru-RU" dirty="0" smtClean="0"/>
              <a:t> снег (</a:t>
            </a:r>
            <a:r>
              <a:rPr lang="ru-RU" dirty="0" smtClean="0">
                <a:solidFill>
                  <a:srgbClr val="C00000"/>
                </a:solidFill>
              </a:rPr>
              <a:t>куда?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на середину двора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Сваливали</a:t>
            </a:r>
            <a:r>
              <a:rPr lang="ru-RU" dirty="0" smtClean="0"/>
              <a:t> снег (</a:t>
            </a:r>
            <a:r>
              <a:rPr lang="ru-RU" dirty="0" smtClean="0">
                <a:solidFill>
                  <a:srgbClr val="C00000"/>
                </a:solidFill>
              </a:rPr>
              <a:t>куда?</a:t>
            </a:r>
            <a:r>
              <a:rPr lang="ru-RU" dirty="0" smtClean="0"/>
              <a:t>) в кучу.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6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987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815509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36838"/>
            <a:ext cx="21240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b22_800657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284538"/>
            <a:ext cx="38877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9700" y="6457950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Куча снега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5" descr="snowmen_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3563938" cy="5776913"/>
          </a:xfrm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635375" y="2133600"/>
            <a:ext cx="576103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200" i="1">
                <a:latin typeface="Corbel" pitchFamily="34" charset="0"/>
              </a:rPr>
              <a:t>Вместо глаз</a:t>
            </a:r>
            <a:r>
              <a:rPr lang="ru-RU" sz="2200">
                <a:latin typeface="Corbel" pitchFamily="34" charset="0"/>
              </a:rPr>
              <a:t> </a:t>
            </a:r>
            <a:r>
              <a:rPr lang="ru-RU" sz="2200" b="1">
                <a:solidFill>
                  <a:srgbClr val="007033"/>
                </a:solidFill>
                <a:latin typeface="Corbel" pitchFamily="34" charset="0"/>
              </a:rPr>
              <a:t>вставили</a:t>
            </a:r>
            <a:r>
              <a:rPr lang="ru-RU" sz="2200" b="1">
                <a:latin typeface="Corbel" pitchFamily="34" charset="0"/>
              </a:rPr>
              <a:t>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(что?)</a:t>
            </a:r>
            <a:r>
              <a:rPr lang="ru-RU" sz="2200">
                <a:latin typeface="Corbe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200" i="1">
                <a:latin typeface="Corbel" pitchFamily="34" charset="0"/>
              </a:rPr>
              <a:t> Вместо   носа</a:t>
            </a:r>
            <a:r>
              <a:rPr lang="ru-RU" sz="2200">
                <a:latin typeface="Corbel" pitchFamily="34" charset="0"/>
              </a:rPr>
              <a:t>   </a:t>
            </a:r>
            <a:r>
              <a:rPr lang="ru-RU" sz="2200" b="1">
                <a:solidFill>
                  <a:srgbClr val="007033"/>
                </a:solidFill>
                <a:latin typeface="Corbel" pitchFamily="34" charset="0"/>
              </a:rPr>
              <a:t>приделали  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(что?)</a:t>
            </a:r>
            <a:r>
              <a:rPr lang="ru-RU" sz="2200" b="1">
                <a:solidFill>
                  <a:srgbClr val="007033"/>
                </a:solidFill>
                <a:latin typeface="Corbel" pitchFamily="34" charset="0"/>
              </a:rPr>
              <a:t> </a:t>
            </a:r>
            <a:endParaRPr lang="ru-RU" sz="2200"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endParaRPr lang="ru-RU" sz="2200">
              <a:latin typeface="Corbel" pitchFamily="34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 </a:t>
            </a:r>
            <a:r>
              <a:rPr lang="ru-RU" sz="2200" i="1">
                <a:latin typeface="Corbel" pitchFamily="34" charset="0"/>
              </a:rPr>
              <a:t>Вместо</a:t>
            </a:r>
            <a:r>
              <a:rPr lang="ru-RU" sz="2200">
                <a:latin typeface="Corbel" pitchFamily="34" charset="0"/>
              </a:rPr>
              <a:t> </a:t>
            </a:r>
            <a:r>
              <a:rPr lang="ru-RU" sz="2200" i="1">
                <a:latin typeface="Corbel" pitchFamily="34" charset="0"/>
              </a:rPr>
              <a:t>рук</a:t>
            </a:r>
            <a:r>
              <a:rPr lang="ru-RU" sz="2200">
                <a:latin typeface="Corbel" pitchFamily="34" charset="0"/>
              </a:rPr>
              <a:t> </a:t>
            </a:r>
            <a:r>
              <a:rPr lang="ru-RU" sz="2200" b="1">
                <a:solidFill>
                  <a:srgbClr val="007033"/>
                </a:solidFill>
                <a:latin typeface="Corbel" pitchFamily="34" charset="0"/>
              </a:rPr>
              <a:t>вставили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(что?)</a:t>
            </a:r>
            <a:endParaRPr lang="ru-RU" sz="2200">
              <a:latin typeface="Corbel" pitchFamily="34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 </a:t>
            </a:r>
            <a:r>
              <a:rPr lang="ru-RU" sz="2200" b="1">
                <a:solidFill>
                  <a:srgbClr val="007033"/>
                </a:solidFill>
                <a:latin typeface="Corbel" pitchFamily="34" charset="0"/>
              </a:rPr>
              <a:t>Дали</a:t>
            </a:r>
            <a:r>
              <a:rPr lang="ru-RU" sz="2200">
                <a:latin typeface="Corbel" pitchFamily="34" charset="0"/>
              </a:rPr>
              <a:t> в руки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(что?)</a:t>
            </a:r>
            <a:endParaRPr lang="ru-RU" sz="2200">
              <a:latin typeface="Corbe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 На  голову  снеговику  </a:t>
            </a:r>
            <a:r>
              <a:rPr lang="ru-RU" sz="2200" b="1">
                <a:solidFill>
                  <a:srgbClr val="007033"/>
                </a:solidFill>
                <a:latin typeface="Corbel" pitchFamily="34" charset="0"/>
              </a:rPr>
              <a:t>надели</a:t>
            </a:r>
            <a:r>
              <a:rPr lang="ru-RU" sz="2200">
                <a:latin typeface="Corbel" pitchFamily="34" charset="0"/>
              </a:rPr>
              <a:t>  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(что?) </a:t>
            </a:r>
            <a:endParaRPr lang="ru-RU" sz="2200">
              <a:latin typeface="Corbel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635375" y="115888"/>
            <a:ext cx="54006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   Сначала   </a:t>
            </a:r>
            <a:r>
              <a:rPr lang="ru-RU" sz="2200" b="1">
                <a:solidFill>
                  <a:srgbClr val="008000"/>
                </a:solidFill>
                <a:latin typeface="Corbel" pitchFamily="34" charset="0"/>
              </a:rPr>
              <a:t>слепили  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(что?)</a:t>
            </a:r>
            <a:endParaRPr lang="ru-RU" sz="2200">
              <a:latin typeface="Corbel" pitchFamily="34" charset="0"/>
            </a:endParaRP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Потом  </a:t>
            </a:r>
            <a:r>
              <a:rPr lang="ru-RU" sz="2200" b="1">
                <a:solidFill>
                  <a:srgbClr val="008000"/>
                </a:solidFill>
                <a:latin typeface="Corbel" pitchFamily="34" charset="0"/>
              </a:rPr>
              <a:t>скатали</a:t>
            </a:r>
            <a:r>
              <a:rPr lang="ru-RU" sz="2200">
                <a:latin typeface="Corbel" pitchFamily="34" charset="0"/>
              </a:rPr>
              <a:t>  ком  и  </a:t>
            </a:r>
            <a:r>
              <a:rPr lang="ru-RU" sz="2200" b="1">
                <a:solidFill>
                  <a:srgbClr val="008000"/>
                </a:solidFill>
                <a:latin typeface="Corbel" pitchFamily="34" charset="0"/>
              </a:rPr>
              <a:t>положили 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(куда?) </a:t>
            </a:r>
            <a:r>
              <a:rPr lang="ru-RU" sz="2200">
                <a:latin typeface="Corbel" pitchFamily="34" charset="0"/>
              </a:rPr>
              <a:t>    - </a:t>
            </a:r>
            <a:r>
              <a:rPr lang="ru-RU" sz="2200" b="1">
                <a:solidFill>
                  <a:srgbClr val="008000"/>
                </a:solidFill>
                <a:latin typeface="Corbel" pitchFamily="34" charset="0"/>
              </a:rPr>
              <a:t>получилась </a:t>
            </a:r>
            <a:r>
              <a:rPr lang="ru-RU" sz="2200">
                <a:solidFill>
                  <a:srgbClr val="FF0000"/>
                </a:solidFill>
                <a:latin typeface="Corbel" pitchFamily="34" charset="0"/>
              </a:rPr>
              <a:t>(что?)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64388" y="333375"/>
            <a:ext cx="16557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туловище.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00" y="1412875"/>
            <a:ext cx="1943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на туловище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88238" y="1412875"/>
            <a:ext cx="16557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голова.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08850" y="2349500"/>
            <a:ext cx="1835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два уголька.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08400" y="3429000"/>
            <a:ext cx="3095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большую морковку.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08850" y="4005263"/>
            <a:ext cx="1835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две ветки.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56325" y="4724400"/>
            <a:ext cx="1835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метёлку.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51275" y="5732463"/>
            <a:ext cx="3241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rbel" pitchFamily="34" charset="0"/>
              </a:rPr>
              <a:t>старую шляпу.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</TotalTime>
  <Words>203</Words>
  <Application>Microsoft Office PowerPoint</Application>
  <PresentationFormat>Экран (4:3)</PresentationFormat>
  <Paragraphs>59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Corbel</vt:lpstr>
      <vt:lpstr>Wingdings 2</vt:lpstr>
      <vt:lpstr>Verdana</vt:lpstr>
      <vt:lpstr>Calibri</vt:lpstr>
      <vt:lpstr>Gill Sans MT</vt:lpstr>
      <vt:lpstr>Солнцестояние</vt:lpstr>
      <vt:lpstr>Чтение 2 «а» класс</vt:lpstr>
      <vt:lpstr>Снеговики бывают                                                                                              разные.</vt:lpstr>
      <vt:lpstr>Занятия детей зимой.</vt:lpstr>
      <vt:lpstr>Снегопад.</vt:lpstr>
      <vt:lpstr>После снегопада.</vt:lpstr>
      <vt:lpstr>Как дети лепили снеговика.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2 «а» класс</dc:title>
  <dc:creator>user</dc:creator>
  <cp:lastModifiedBy>user</cp:lastModifiedBy>
  <cp:revision>30</cp:revision>
  <dcterms:created xsi:type="dcterms:W3CDTF">2014-02-02T11:26:42Z</dcterms:created>
  <dcterms:modified xsi:type="dcterms:W3CDTF">2014-02-12T15:59:28Z</dcterms:modified>
</cp:coreProperties>
</file>