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79" r:id="rId7"/>
    <p:sldId id="265" r:id="rId8"/>
    <p:sldId id="266" r:id="rId9"/>
    <p:sldId id="280" r:id="rId10"/>
    <p:sldId id="281" r:id="rId11"/>
    <p:sldId id="269" r:id="rId12"/>
    <p:sldId id="282" r:id="rId13"/>
    <p:sldId id="272" r:id="rId14"/>
    <p:sldId id="273" r:id="rId15"/>
    <p:sldId id="274" r:id="rId16"/>
    <p:sldId id="283" r:id="rId17"/>
    <p:sldId id="284" r:id="rId18"/>
    <p:sldId id="275" r:id="rId19"/>
    <p:sldId id="285" r:id="rId20"/>
    <p:sldId id="288" r:id="rId21"/>
    <p:sldId id="277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AF3C-FD22-4570-8657-60B6FEC03A5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F558-416B-448F-BBF9-B057D5B6F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743219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униципальное бюджетное дошкольное образовательное учреждение Центр развития ребёнка детский сад №32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Консультация  для воспитателей</a:t>
            </a:r>
            <a:br>
              <a:rPr lang="ru-RU" sz="2400" dirty="0" smtClean="0"/>
            </a:br>
            <a:r>
              <a:rPr lang="ru-RU" sz="2400" dirty="0" smtClean="0"/>
              <a:t> «Рабочая программа педагога ДОО»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Презентацию составила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Воспитатель высшей квалификационной категории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Эрбист</a:t>
            </a:r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Л.Л.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3060" t="35156" r="18741" b="15039"/>
          <a:stretch>
            <a:fillRect/>
          </a:stretch>
        </p:blipFill>
        <p:spPr bwMode="auto">
          <a:xfrm>
            <a:off x="714348" y="1000108"/>
            <a:ext cx="7572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Сведения о семьях воспитанников группы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97000"/>
          <a:ext cx="7929618" cy="477684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3964809"/>
                <a:gridCol w="3964809"/>
              </a:tblGrid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Полная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Неполная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Многодетная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Проблемная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Семья с опекуном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Этническая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3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Семей с одним ребёнком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 двумя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 тремя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23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Работающих матерей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Неработающих матерей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3177" t="28297" r="26427" b="3876"/>
          <a:stretch>
            <a:fillRect/>
          </a:stretch>
        </p:blipFill>
        <p:spPr bwMode="auto">
          <a:xfrm>
            <a:off x="428596" y="1214422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8667" t="22461" r="21486" b="45312"/>
          <a:stretch>
            <a:fillRect/>
          </a:stretch>
        </p:blipFill>
        <p:spPr bwMode="auto">
          <a:xfrm>
            <a:off x="571472" y="285728"/>
            <a:ext cx="77867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22547" t="30469" r="19253" b="34375"/>
          <a:stretch>
            <a:fillRect/>
          </a:stretch>
        </p:blipFill>
        <p:spPr bwMode="auto">
          <a:xfrm>
            <a:off x="571472" y="3214686"/>
            <a:ext cx="75724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Учебный план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5805" t="23437" r="23682" b="6250"/>
          <a:stretch>
            <a:fillRect/>
          </a:stretch>
        </p:blipFill>
        <p:spPr bwMode="auto">
          <a:xfrm>
            <a:off x="1357290" y="857232"/>
            <a:ext cx="657229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Комплексно-тематическое планирование работы</a:t>
            </a:r>
            <a:br>
              <a:rPr lang="ru-RU" sz="3100" dirty="0" smtClean="0"/>
            </a:br>
            <a:r>
              <a:rPr lang="ru-RU" sz="3100" dirty="0" smtClean="0"/>
              <a:t>Сентябрь-май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3060" t="28320" r="19839" b="10156"/>
          <a:stretch>
            <a:fillRect/>
          </a:stretch>
        </p:blipFill>
        <p:spPr bwMode="auto">
          <a:xfrm>
            <a:off x="928662" y="1214422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Расписание непосредственной образовательной 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Понедельник.</a:t>
            </a:r>
          </a:p>
          <a:p>
            <a:r>
              <a:rPr lang="ru-RU" dirty="0" smtClean="0"/>
              <a:t>9.00-9.30 Познавательное развитие: ФЭМП  </a:t>
            </a:r>
          </a:p>
          <a:p>
            <a:r>
              <a:rPr lang="ru-RU" dirty="0" smtClean="0"/>
              <a:t>9.40-10.10 Познавательное развитие</a:t>
            </a:r>
            <a:br>
              <a:rPr lang="ru-RU" dirty="0" smtClean="0"/>
            </a:br>
            <a:r>
              <a:rPr lang="ru-RU" dirty="0" smtClean="0"/>
              <a:t>10.20-10.50 Художественно-эстетическое развитие:  лепка/аппликация</a:t>
            </a:r>
            <a:br>
              <a:rPr lang="ru-RU" dirty="0" smtClean="0"/>
            </a:br>
            <a:r>
              <a:rPr lang="ru-RU" dirty="0" smtClean="0"/>
              <a:t>11.00-11.30 Музыка</a:t>
            </a:r>
          </a:p>
          <a:p>
            <a:pPr>
              <a:buNone/>
            </a:pPr>
            <a:r>
              <a:rPr lang="ru-RU" b="1" dirty="0" smtClean="0"/>
              <a:t>Вторник</a:t>
            </a:r>
          </a:p>
          <a:p>
            <a:r>
              <a:rPr lang="ru-RU" dirty="0" smtClean="0"/>
              <a:t>9.00-9.30  Речевое развитие: обучение грамоте</a:t>
            </a:r>
          </a:p>
          <a:p>
            <a:r>
              <a:rPr lang="ru-RU" dirty="0" smtClean="0"/>
              <a:t>9.40-10.10 психология (доп.)</a:t>
            </a:r>
            <a:br>
              <a:rPr lang="ru-RU" dirty="0" smtClean="0"/>
            </a:br>
            <a:r>
              <a:rPr lang="ru-RU" dirty="0" smtClean="0"/>
              <a:t>10.20-10.50 Художественно-эстетическое развитие:   ручной труд(</a:t>
            </a:r>
            <a:r>
              <a:rPr lang="ru-RU" dirty="0" err="1" smtClean="0"/>
              <a:t>кр</a:t>
            </a:r>
            <a:r>
              <a:rPr lang="ru-RU" dirty="0" smtClean="0"/>
              <a:t>.)11.00-11.30  Физическое развитие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Информационно-методическое обеспечение группы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9217" t="31250" r="33016" b="8173"/>
          <a:stretch>
            <a:fillRect/>
          </a:stretch>
        </p:blipFill>
        <p:spPr bwMode="auto">
          <a:xfrm>
            <a:off x="1000100" y="1285860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Модель планирования образовательной</a:t>
            </a:r>
            <a:br>
              <a:rPr lang="ru-RU" sz="2800" dirty="0" smtClean="0"/>
            </a:br>
            <a:r>
              <a:rPr lang="ru-RU" sz="2800" dirty="0" smtClean="0"/>
              <a:t> работы с детьми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02497"/>
          <a:ext cx="9143999" cy="5180183"/>
        </p:xfrm>
        <a:graphic>
          <a:graphicData uri="http://schemas.openxmlformats.org/drawingml/2006/table">
            <a:tbl>
              <a:tblPr/>
              <a:tblGrid>
                <a:gridCol w="2800866"/>
                <a:gridCol w="1812324"/>
                <a:gridCol w="2718486"/>
                <a:gridCol w="1812323"/>
              </a:tblGrid>
              <a:tr h="1306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Понедельник 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Режимные моменты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Утро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Вечер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Прогулка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Интеграция образовательных областей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90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- Утренняя гимнастика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-Наблюдение и труд в уголке природы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 -Инд. работа по ЗКР, обучению грамоте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 -рассматривание  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 - дежурства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 - игры с игрушками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 - разговор, беседы с детьми о  выходном дне 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-пальчиковые и зрительные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гим-ки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 Бодрящая гимнастика и оздоровительные мероприятия -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 -чтение художественной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лит-ры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  -  Игры дидактические, настольно-печатные, развивающие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   - хозяйственно-бытовой труд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  -  Свободная деятельность детей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</a:b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-наблюдение в природе</a:t>
                      </a:r>
                      <a:b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-дидактическая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-спортивные 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-подвижная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 err="1">
                          <a:latin typeface="+mj-lt"/>
                          <a:ea typeface="Calibri"/>
                          <a:cs typeface="Times New Roman"/>
                        </a:rPr>
                        <a:t>_экспериментальная</a:t>
                      </a: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+mj-lt"/>
                          <a:ea typeface="Calibri"/>
                          <a:cs typeface="Times New Roman"/>
                        </a:rPr>
                        <a:t>деят</a:t>
                      </a: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-самостоятельная двигательная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-труд в природе</a:t>
                      </a: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коммуникативное развитие;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 развитие;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речевое развитие; художественно-эстетическое развитие;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развитие.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0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1" marR="4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45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Взаимодействие с родителями и социальными</a:t>
            </a:r>
            <a:br>
              <a:rPr lang="ru-RU" sz="2800" dirty="0" smtClean="0"/>
            </a:br>
            <a:r>
              <a:rPr lang="ru-RU" sz="2800" dirty="0" smtClean="0"/>
              <a:t>партнёрами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397000"/>
          <a:ext cx="7715304" cy="4637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1553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050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1.Оформление информационного  стенда на тему: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«День знаний»,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Информация на сайте ДОУ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1.« Режим дня для старшего дошкольника»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2.Антропометрические данные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Сетка занятий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Рекомендации: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Посетить  с ребенком школьный базар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Рассказать  о своих школьных годах, учителях, о своих школьных друзьях Рассмотреть  тематические  фотографии.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Организационное  родительское собрание: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«Дети и родители на школьном старте»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Результаты мониторинга детского развития (уровни развития интегративных качеств) (</a:t>
            </a:r>
            <a:r>
              <a:rPr lang="ru-RU" sz="2400" b="1" dirty="0" err="1" smtClean="0"/>
              <a:t>авторВерещагинаН.В</a:t>
            </a:r>
            <a:r>
              <a:rPr lang="ru-RU" sz="2400" b="1" dirty="0" smtClean="0"/>
              <a:t>.)  </a:t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214554"/>
          <a:ext cx="8215371" cy="4071966"/>
        </p:xfrm>
        <a:graphic>
          <a:graphicData uri="http://schemas.openxmlformats.org/drawingml/2006/table">
            <a:tbl>
              <a:tblPr/>
              <a:tblGrid>
                <a:gridCol w="428629"/>
                <a:gridCol w="1428760"/>
                <a:gridCol w="857256"/>
                <a:gridCol w="928694"/>
                <a:gridCol w="928694"/>
                <a:gridCol w="928694"/>
                <a:gridCol w="1357322"/>
                <a:gridCol w="1357322"/>
              </a:tblGrid>
              <a:tr h="238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Фамилия, имя ребёнка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Усвоил основные культурно-гигиенические навыки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Имеет сформированные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предс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тавления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о здоровом образе жизни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Итоговый показатель по каждому ребёнку (среднее значение)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55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4" marR="44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1214422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«Здоровье»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(подготовительная к школе группа МБДОУ ЦРР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/с №32 2013- 2014учебный год)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1" y="0"/>
            <a:ext cx="913354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5869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Рабочая программа- это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/>
              <a:t>Нормативный документ, внутренний стандарт группы ДОО, определяющий ценностно-целевые ориентиры, содержание и объём образования для каждой возрастной ступени, разработанный  по образовательным областям развития детей и представляющий собой комплекс условий и средств воспитания, обучения оздоровления и коррекции развития детей,  реализуемых на основе имеющихся ресурсов(педагогических, материально-технических, организационных, технологических и др.) в соответствии с социальным заказом.</a:t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772400" cy="1071570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Перечень нормативных документов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7129490" cy="464347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Федеральный закон от 29.12.2012г. № 273-ФЗ «Об образовании в Российской Федерации»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Постановление Главного санитарного врача РФ от 15.05.2013г. № 26 «Об утверждении </a:t>
            </a:r>
            <a:r>
              <a:rPr lang="ru-RU" sz="1800" dirty="0" err="1" smtClean="0">
                <a:solidFill>
                  <a:schemeClr val="tx1"/>
                </a:solidFill>
              </a:rPr>
              <a:t>СанПиН</a:t>
            </a:r>
            <a:r>
              <a:rPr lang="ru-RU" sz="1800" dirty="0" smtClean="0">
                <a:solidFill>
                  <a:schemeClr val="tx1"/>
                </a:solidFill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Приказ </a:t>
            </a:r>
            <a:r>
              <a:rPr lang="ru-RU" sz="18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800" dirty="0" smtClean="0">
                <a:solidFill>
                  <a:schemeClr val="tx1"/>
                </a:solidFill>
              </a:rPr>
              <a:t> России от 30.08.2013 №1014 «Об утверждении Порядка организации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Приказ </a:t>
            </a:r>
            <a:r>
              <a:rPr lang="ru-RU" sz="18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800" dirty="0" smtClean="0">
                <a:solidFill>
                  <a:schemeClr val="tx1"/>
                </a:solidFill>
              </a:rPr>
              <a:t> России от 17.10.2013г. № 1155 «Об утверждении Федерального государственного образовательного стандарта дошкольного образования»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Нормативные документы регионального и муниципального уровней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Приложение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3786214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Результаты мониторинга детского развития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(уровни развития интегративных качеств)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(автор Верещагина Н.В.)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Перспективное планирование непосредственной образовательной деятельности на 2014-2015гг.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 рабочей программы кружковой деятельности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73056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</a:t>
            </a:r>
            <a:r>
              <a:rPr lang="ru-RU" dirty="0" smtClean="0">
                <a:solidFill>
                  <a:schemeClr val="tx2"/>
                </a:solidFill>
                <a:latin typeface="Georgia" pitchFamily="18" charset="0"/>
                <a:ea typeface="Bodoni MT"/>
              </a:rPr>
              <a:t>абочей программы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эффективного планирования, организации, управления воспитательно-образовательным процессом в рамках реализации образовательных областей в соответствии с ФГОС ДО.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:\Дет.сад\Картинки, рисунки\Дети и взрослые\дети рисую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5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  <a:ea typeface="Bodoni MT"/>
              </a:rPr>
              <a:t>абочей программы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6400800" cy="4786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214422"/>
            <a:ext cx="6786610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содержание, объем, порядок изучения образовательных областей с учетом целей, задач, специфики воспитательно-образовательного процесса  и контингента воспитанников;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928934"/>
            <a:ext cx="6572296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представление о практической реализации компонентов государственного образовательного стандарта при изучении образовательных областей;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286256"/>
            <a:ext cx="6572296" cy="107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через систематизацию воспитательно-образовательной деятельности.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14818"/>
            <a:ext cx="29523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Структура рабочей программы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6400816" cy="5572164"/>
          </a:xfrm>
        </p:spPr>
        <p:txBody>
          <a:bodyPr>
            <a:noAutofit/>
          </a:bodyPr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Титульный лист.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Пояснительная записка. (Введение, возрастные особенности детей; организация режима пребывания детей в группе)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Перечень основных видов организованной образовательной 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Содержание психолого-педагогической работы по освоению детьми образовательных областей.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Перспективное комплексно-тематическое планирование работы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Перспективный план по взаимодействию с родителями.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Система мониторинга достижения детьми планируемых результатов освоения рабочей программы по образовательным областям.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литературы.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Приложение к программе.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081838" cy="614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Титульный лист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276350" y="1357313"/>
            <a:ext cx="7410450" cy="52863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1200" b="1" dirty="0" smtClean="0"/>
              <a:t>Муниципальное  бюджетное дошкольное образовательное учреждение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« Детский сад №   »  г. Яровое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 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Принята                                                                                                                                                       Утверждаю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Советом педагогов                                                                                                                 Заведующая МДОУ № 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МДОУ №                                                                                                                                   ___________  Ф.И.О.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Протокол №___ 	                                                                                                  Приказ № ___ от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«___»____________20__ г.                                                                                                     «__»__20__г.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 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 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	Рабочая учебная программа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___________________________________________________________________________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         (наименование группы ДОУ, возраст детей) 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____________________________________________________________________________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                (срок реализации программы)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 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Составлена на основе примерной программы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________________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( наименование программы)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( автор программы)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 </a:t>
            </a:r>
          </a:p>
          <a:p>
            <a:pPr algn="r" eaLnBrk="1" hangingPunct="1">
              <a:buFontTx/>
              <a:buNone/>
            </a:pPr>
            <a:r>
              <a:rPr lang="ru-RU" sz="1200" b="1" dirty="0" smtClean="0"/>
              <a:t> ______________________________________________________________________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                                                                  (Ф.И.О. педагога(</a:t>
            </a:r>
            <a:r>
              <a:rPr lang="ru-RU" sz="1200" b="1" dirty="0" err="1" smtClean="0"/>
              <a:t>ов</a:t>
            </a:r>
            <a:r>
              <a:rPr lang="ru-RU" sz="1200" b="1" dirty="0" smtClean="0"/>
              <a:t>), составившего(их) рабочую учебную программу)</a:t>
            </a:r>
          </a:p>
          <a:p>
            <a:pPr eaLnBrk="1" hangingPunct="1">
              <a:buFontTx/>
              <a:buNone/>
            </a:pPr>
            <a:r>
              <a:rPr lang="ru-RU" sz="1200" b="1" dirty="0" smtClean="0"/>
              <a:t> 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г.Яровое</a:t>
            </a:r>
          </a:p>
          <a:p>
            <a:pPr algn="ctr" eaLnBrk="1" hangingPunct="1">
              <a:buFontTx/>
              <a:buNone/>
            </a:pPr>
            <a:r>
              <a:rPr lang="ru-RU" sz="1200" b="1" dirty="0" smtClean="0"/>
              <a:t>20_____ г.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Пояснительная записка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6758006" cy="49831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 Ведущими </a:t>
            </a:r>
            <a:r>
              <a:rPr lang="ru-RU" sz="2400" dirty="0" smtClean="0"/>
              <a:t>целями Примерной основной общеобразовательной программы дошкольного об­разования «От рождения до школы» под редакцией Н. Е. </a:t>
            </a:r>
            <a:r>
              <a:rPr lang="ru-RU" sz="2400" dirty="0" err="1" smtClean="0"/>
              <a:t>Вераксы</a:t>
            </a:r>
            <a:r>
              <a:rPr lang="ru-RU" sz="2400" dirty="0" smtClean="0"/>
              <a:t>, Т. С. Комаровой, М. А. Ва­сильевой являются «создание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особен­ностями, подготовка к жизни в современном обществе, к обучению в школе, обеспечение безо­пасности жизнедеятельности дошкольника.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Задачи педагогической деятельности:</a:t>
            </a:r>
            <a:br>
              <a:rPr lang="ru-RU" sz="36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Охрана жизни, укрепление физического и психического здоровья воспитанников;</a:t>
            </a:r>
          </a:p>
          <a:p>
            <a:pPr lvl="0"/>
            <a:r>
              <a:rPr lang="ru-RU" dirty="0" smtClean="0"/>
              <a:t>Создание атмосферы эмоционального комфорта, условий для самовыражений и саморазвития;</a:t>
            </a:r>
          </a:p>
          <a:p>
            <a:pPr lvl="0"/>
            <a:r>
              <a:rPr lang="ru-RU" dirty="0" smtClean="0"/>
              <a:t>Обеспечение познавательного, речевого, социально-коммуникативного, художественно-эстетического и физического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0315" t="32227" r="13250" b="16992"/>
          <a:stretch>
            <a:fillRect/>
          </a:stretch>
        </p:blipFill>
        <p:spPr bwMode="auto">
          <a:xfrm>
            <a:off x="214282" y="1000108"/>
            <a:ext cx="86439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704</Words>
  <Application>Microsoft Office PowerPoint</Application>
  <PresentationFormat>Экран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бюджетное дошкольное образовательное учреждение Центр развития ребёнка детский сад №32  Консультация  для воспитателей  «Рабочая программа педагога ДОО»</vt:lpstr>
      <vt:lpstr>Рабочая программа- это Нормативный документ, внутренний стандарт группы ДОО, определяющий ценностно-целевые ориентиры, содержание и объём образования для каждой возрастной ступени, разработанный  по образовательным областям развития детей и представляющий собой комплекс условий и средств воспитания, обучения оздоровления и коррекции развития детей,  реализуемых на основе имеющихся ресурсов(педагогических, материально-технических, организационных, технологических и др.) в соответствии с социальным заказом. </vt:lpstr>
      <vt:lpstr>Цель рабочей программы</vt:lpstr>
      <vt:lpstr>Задачи рабочей программы</vt:lpstr>
      <vt:lpstr>Структура рабочей программы</vt:lpstr>
      <vt:lpstr>Титульный лист</vt:lpstr>
      <vt:lpstr>Пояснительная записка</vt:lpstr>
      <vt:lpstr> Задачи педагогической деятельности:  </vt:lpstr>
      <vt:lpstr>Слайд 9</vt:lpstr>
      <vt:lpstr>Слайд 10</vt:lpstr>
      <vt:lpstr>Сведения о семьях воспитанников группы </vt:lpstr>
      <vt:lpstr>Слайд 12</vt:lpstr>
      <vt:lpstr>Учебный план </vt:lpstr>
      <vt:lpstr>Комплексно-тематическое планирование работы Сентябрь-май </vt:lpstr>
      <vt:lpstr>Расписание непосредственной образовательной деятельности</vt:lpstr>
      <vt:lpstr>Информационно-методическое обеспечение группы</vt:lpstr>
      <vt:lpstr>Модель планирования образовательной  работы с детьми </vt:lpstr>
      <vt:lpstr>Взаимодействие с родителями и социальными партнёрами </vt:lpstr>
      <vt:lpstr>Результаты мониторинга детского развития (уровни развития интегративных качеств) (авторВерещагинаН.В.)   </vt:lpstr>
      <vt:lpstr>Перечень нормативных документов</vt:lpstr>
      <vt:lpstr>Приложение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ребёнка детский сад №32  Консультация  для воспитателей «Рабочая программа педагога ДОО»</dc:title>
  <dc:creator>HP</dc:creator>
  <cp:lastModifiedBy>HP</cp:lastModifiedBy>
  <cp:revision>41</cp:revision>
  <dcterms:created xsi:type="dcterms:W3CDTF">2014-12-20T12:32:44Z</dcterms:created>
  <dcterms:modified xsi:type="dcterms:W3CDTF">2015-02-06T03:15:16Z</dcterms:modified>
</cp:coreProperties>
</file>