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6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302" r:id="rId11"/>
    <p:sldId id="301" r:id="rId12"/>
    <p:sldId id="297" r:id="rId13"/>
    <p:sldId id="310" r:id="rId14"/>
    <p:sldId id="308" r:id="rId15"/>
    <p:sldId id="305" r:id="rId16"/>
    <p:sldId id="320" r:id="rId17"/>
    <p:sldId id="322" r:id="rId18"/>
    <p:sldId id="323" r:id="rId19"/>
    <p:sldId id="332" r:id="rId20"/>
    <p:sldId id="33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5CC4-C3E4-4CBF-8CFE-122A24CC65E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9C584-A50D-4CB6-9AED-606EB188F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9C584-A50D-4CB6-9AED-606EB188FD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9C584-A50D-4CB6-9AED-606EB188FD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9C584-A50D-4CB6-9AED-606EB188FD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9C584-A50D-4CB6-9AED-606EB188FDF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A76FED-CBCB-452C-879E-E2C3F2C8F392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6A3F1-1356-4C4F-8C27-2609E6398B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009631264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4572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«Создание развивающей предметно-пространственной среды ДОО в соответствии с требованиями ФГОС»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357694"/>
            <a:ext cx="571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Альтенгоф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21508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Шербакуль, 2015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I:\девочка 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714512" cy="19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:\девочка 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1714512" cy="19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при формировании РППС учитывать следующие принципы её построения, рекомендованные ФГОС: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715404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Принцип дистанции, позиции при взаимодействии;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Принцип активности, самостоятельности, творчества;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Принцип стабильности -  динамичности;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Принцип комплексирования и гибкого зонирования;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Принцип эмоциогенности среды, индивидуальной комфортности и эмоционального  благополучия каждого ребенка и взрослого;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Принцип сочетания привычных и неординарных  элементов в эстетической организации среды;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Принцип открытости –закрытости;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 Принцип учета половых и возрастных различий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дистанции, позиции при взаимодействии.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Дом\Desktop\презинтация фото\д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786214" cy="5050632"/>
          </a:xfrm>
          <a:prstGeom prst="rect">
            <a:avLst/>
          </a:prstGeom>
          <a:noFill/>
        </p:spPr>
      </p:pic>
      <p:pic>
        <p:nvPicPr>
          <p:cNvPr id="1027" name="Picture 3" descr="C:\Users\Дом\Desktop\презинтация фото\дист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965" y="1928802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активности, самостоятельности, творчества.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Дом\Desktop\презинтация фото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35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стабильности -  динамичности.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Дом\Desktop\презинтация фото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комплексирования и гибкого зонирования.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7" name="Picture 5" descr="C:\Users\Дом\Desktop\презинтация фото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эмоциогенности среды, индивидуальной комфортности и эмоционального  благополучия каждого ребенка и взрослого.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Дом\Desktop\презинтация фото\э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5751" y="2393149"/>
            <a:ext cx="4857784" cy="3643338"/>
          </a:xfrm>
          <a:prstGeom prst="rect">
            <a:avLst/>
          </a:prstGeom>
          <a:noFill/>
        </p:spPr>
      </p:pic>
      <p:pic>
        <p:nvPicPr>
          <p:cNvPr id="5" name="Picture 4" descr="C:\Users\Дом\Desktop\презинтация фото\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26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сочетания привычных и неординарных  элементов в эстетической организации среды.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3" descr="C:\Users\Дом\Desktop\презинтация фото\ф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59"/>
            <a:ext cx="4714908" cy="35361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50006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должно быть не только уютно и комфортно, но и красиво. Хороший интерьер группы развивает чувство прекрасного.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0"/>
            <a:ext cx="632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открытости –закрытости.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Открытость в природе.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Единство человека и природы.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аа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429552" cy="557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учета половых и возрастных различий детей.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Дом\Desktop\презинтация фото\нел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81035" y="1904967"/>
            <a:ext cx="5334037" cy="4000528"/>
          </a:xfrm>
          <a:prstGeom prst="rect">
            <a:avLst/>
          </a:prstGeom>
          <a:noFill/>
        </p:spPr>
      </p:pic>
      <p:pic>
        <p:nvPicPr>
          <p:cNvPr id="17411" name="Picture 3" descr="C:\Users\Дом\Desktop\презинтация фото\мп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193382" y="1950229"/>
            <a:ext cx="5314957" cy="398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481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786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ДОУ получают РППС, обладающую следующими качествами: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Психологическая, физическая и функциональная безопасность;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Правильная возрастная адресация;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Возможность многоцелевого использования (в том числе и для детей с ОВЗ);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Функциональная (игровая) привлекательность;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Возможность организации коллективной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Дидактическая ценность;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Развивающие возможности;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Эстетическая ценность;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Методическая обеспеченность;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Долговечность.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«Нет такой стороны воспитания, на которую обстановка не оказывала бы влияние, нет способности,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которая находилась бы в прямой зависимости от непосредственно окружающего ребёнка конкретного мира.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		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Е.И. Тихеева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картинка 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938772"/>
            <a:ext cx="3744415" cy="2919228"/>
          </a:xfrm>
          <a:prstGeom prst="rect">
            <a:avLst/>
          </a:prstGeom>
          <a:noFill/>
        </p:spPr>
      </p:pic>
      <p:pic>
        <p:nvPicPr>
          <p:cNvPr id="6" name="Picture 3" descr="I:\ПРПС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172576"/>
            <a:ext cx="3479268" cy="2685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71480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Желаем успеха в профессиональной деятельности!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I:\девочка 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714512" cy="19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:\девочка 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1714512" cy="19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5918" y="3857628"/>
            <a:ext cx="5992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pic>
        <p:nvPicPr>
          <p:cNvPr id="9" name="Picture 7" descr="I:\девочка 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500429" y="4572008"/>
            <a:ext cx="2286016" cy="23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21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организации (РППС ДОО):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20840"/>
            <a:ext cx="8001056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максимальной реализации образовательного потенциала пространства;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полноценного общения и совместной деятельности детей и взрослых;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реализации различных общеобразовательных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РППС ДОО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71612"/>
            <a:ext cx="2286016" cy="9400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сихического развития</a:t>
            </a:r>
          </a:p>
          <a:p>
            <a:pPr algn="just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2571744"/>
            <a:ext cx="2304256" cy="793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3429000"/>
            <a:ext cx="2304256" cy="793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4286256"/>
            <a:ext cx="2304256" cy="793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3702" y="5143512"/>
            <a:ext cx="2304256" cy="793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РППС ДОО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 rot="3019497">
            <a:off x="3559131" y="1803806"/>
            <a:ext cx="739855" cy="68572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3019497">
            <a:off x="6416650" y="3518321"/>
            <a:ext cx="739855" cy="68572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3019497">
            <a:off x="4987891" y="2589626"/>
            <a:ext cx="739855" cy="68572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3019497">
            <a:off x="7773973" y="4304137"/>
            <a:ext cx="739855" cy="68572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I:\картинка 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563473"/>
            <a:ext cx="3843636" cy="2294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организации РППС необходимо учитывать</a:t>
            </a:r>
            <a:r>
              <a:rPr lang="ru-RU" sz="3600" b="1" kern="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7154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нормы площади на одного ребенка (норматив наполняемости групп);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физкультурного и музыкального залов;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прогулочных площадок, обеспечивающих физическую активность и разнообразную игровую деятельность детей на прогулке;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оснащенность групп мебелью, игровым и дидактическим материалом в соответствии с ФГОС;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 дошкольной организации возможностей, необходимых для организации питания детей;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 дошкольной организации возможностей для дополнительного образования детей;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возможностей для работы специалистов, в том числе для педагогов коррекционного образования; 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дополнительных помещений для организации разнообразной деятельности детей.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группы) должна быть: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217119">
            <a:off x="784709" y="1859154"/>
            <a:ext cx="3929090" cy="107157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содержательно-насыщенной;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222568">
            <a:off x="4248022" y="1844137"/>
            <a:ext cx="3929090" cy="107157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трансформируемой;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3500438"/>
            <a:ext cx="3857652" cy="1214446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3500438"/>
            <a:ext cx="3929090" cy="1214446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вариативной;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9911483">
            <a:off x="653889" y="5107392"/>
            <a:ext cx="3929090" cy="107157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доступной;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775033">
            <a:off x="4294653" y="5114860"/>
            <a:ext cx="3929090" cy="107157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безопасной.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РППС в младшем дошкольном возрасте.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детей этого возраста – достаточно большое пространство в группе для удовлетворения потребности в двигательной активности. Правильно организованная развивающая среда позволяет каждому малышу найти занятие по душе, поверить в свои силы и способности, научиться взаимодействовать с педагогами и со сверстниками, понимать и оценивать их чувства и поступки, а ведь именно это и лежит в основе развивающего обучения.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создании развивающего пространства в групповом помещении необходимо учитывать ведущую роль игровой деятельности в развитии, это в свою очередь обеспечит эмоциональное благополучие каждого ребёнка, развитие его положительного самоощущения, компетентности в сфере отношений к миру, к людям, к себе, включение в различные формы сотрудничества, что и является основными целями дошкольного обучения и воспитания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Новая папка (2)\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929198"/>
            <a:ext cx="2307184" cy="1730388"/>
          </a:xfrm>
          <a:prstGeom prst="rect">
            <a:avLst/>
          </a:prstGeom>
          <a:noFill/>
        </p:spPr>
      </p:pic>
      <p:pic>
        <p:nvPicPr>
          <p:cNvPr id="1027" name="Picture 3" descr="C:\Users\Дом\Desktop\Новая папка (2)\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857760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РППС в среднем дошкольном возрасте.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Организация жизни и воспитание детей пятого года жизни направлены на дальнейшее развитие умения понимать окружающих людей, проявлять к ним доброжелательное отношение, стремиться к общению и взаимодействию.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Предметно-развивающая среда группы организуется с учётом возможностей для детей играть и заниматься отдельными подгруппами. Пособия и игрушки располагаются так, чтобы не мешать их свободному перемещению. Необходимо предусмотреть место для временного уединения дошкольника, где он может подумать, помечтать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Новая папка (2)\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72008"/>
            <a:ext cx="2797200" cy="2097900"/>
          </a:xfrm>
          <a:prstGeom prst="rect">
            <a:avLst/>
          </a:prstGeom>
          <a:noFill/>
        </p:spPr>
      </p:pic>
      <p:pic>
        <p:nvPicPr>
          <p:cNvPr id="2051" name="Picture 3" descr="C:\Users\Дом\Desktop\Новая папка (2)\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572008"/>
            <a:ext cx="2770731" cy="207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Pictures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РППС в старшем дошкольном возрасте.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6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старшем дошкольном возрасте происходит интенсивное развитие интеллектуальной, нравственно-волевой и эмоциональной сфер личности.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изменяется психологическая позиция: они впервые начинают ощущать себя старшими среди других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детском саду. Воспитатель помогает дошкольникам понять это новое положение.</a:t>
            </a:r>
          </a:p>
          <a:p>
            <a:pPr algn="just">
              <a:lnSpc>
                <a:spcPct val="9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Предметно-развивающая среда организуется так, чтобы каждый ребёнок имел возможность заниматься любимым делом. Размещение оборудования по секторам позволяет детям объединиться подгруппами  по общим интересам (конструирование, рисование, ручной труд, театрально-игровая деятельность, экспериментирование). Обязательными в оборудовании являются материалы, активизирующие познавательную деятельность, развивающие игры, технические устройства и игрушки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\Desktop\Новая папка (2)\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72074"/>
            <a:ext cx="2101876" cy="1576407"/>
          </a:xfrm>
          <a:prstGeom prst="rect">
            <a:avLst/>
          </a:prstGeom>
          <a:noFill/>
        </p:spPr>
      </p:pic>
      <p:pic>
        <p:nvPicPr>
          <p:cNvPr id="3075" name="Picture 3" descr="C:\Users\Дом\Desktop\Новая папка (2)\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143512"/>
            <a:ext cx="1983337" cy="148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490</Words>
  <Application>Microsoft Office PowerPoint</Application>
  <PresentationFormat>Экран (4:3)</PresentationFormat>
  <Paragraphs>83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64</cp:revision>
  <dcterms:created xsi:type="dcterms:W3CDTF">2015-02-10T16:13:44Z</dcterms:created>
  <dcterms:modified xsi:type="dcterms:W3CDTF">2015-02-14T13:19:03Z</dcterms:modified>
</cp:coreProperties>
</file>