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B44A"/>
    <a:srgbClr val="E89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0C5B-8467-4BD3-8F38-6EECB7BC7526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0BED-6C24-47FC-939B-4D91945C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7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0C5B-8467-4BD3-8F38-6EECB7BC7526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0BED-6C24-47FC-939B-4D91945C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87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0C5B-8467-4BD3-8F38-6EECB7BC7526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0BED-6C24-47FC-939B-4D91945C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81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0C5B-8467-4BD3-8F38-6EECB7BC7526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0BED-6C24-47FC-939B-4D91945C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17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0C5B-8467-4BD3-8F38-6EECB7BC7526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0BED-6C24-47FC-939B-4D91945C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0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0C5B-8467-4BD3-8F38-6EECB7BC7526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0BED-6C24-47FC-939B-4D91945C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66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0C5B-8467-4BD3-8F38-6EECB7BC7526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0BED-6C24-47FC-939B-4D91945C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94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0C5B-8467-4BD3-8F38-6EECB7BC7526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0BED-6C24-47FC-939B-4D91945C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2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0C5B-8467-4BD3-8F38-6EECB7BC7526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0BED-6C24-47FC-939B-4D91945C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5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0C5B-8467-4BD3-8F38-6EECB7BC7526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0BED-6C24-47FC-939B-4D91945C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84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0C5B-8467-4BD3-8F38-6EECB7BC7526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0BED-6C24-47FC-939B-4D91945C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0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B4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90C5B-8467-4BD3-8F38-6EECB7BC7526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10BED-6C24-47FC-939B-4D91945C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3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698949"/>
            <a:ext cx="7772400" cy="1470025"/>
          </a:xfrm>
        </p:spPr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/>
              <a:t>Будем беречь и охранять природу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8919" y="5589240"/>
            <a:ext cx="6400800" cy="126876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Воспитатель: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Паукам Ольга Николаевна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053" y="260648"/>
            <a:ext cx="4629894" cy="347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94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2-tub-ru.yandex.net/i?id=b4272cc0fe1e69bef59243fb73d21f5e-126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80727"/>
            <a:ext cx="3600400" cy="341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446512" cy="34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55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2915816" y="148478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http://im2-tub-ru.yandex.net/i?id=b4272cc0fe1e69bef59243fb73d21f5e-126-144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5842217"/>
            <a:ext cx="1080120" cy="102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верх 11"/>
          <p:cNvSpPr/>
          <p:nvPr/>
        </p:nvSpPr>
        <p:spPr>
          <a:xfrm>
            <a:off x="1709682" y="4886953"/>
            <a:ext cx="324036" cy="935576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315882" y="764704"/>
            <a:ext cx="341783" cy="1804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1600" y="25001"/>
            <a:ext cx="930349" cy="93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231"/>
            <a:ext cx="4499992" cy="44585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5" y="2852613"/>
            <a:ext cx="4083542" cy="400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2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Не вырезайте надписи на деревья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445814"/>
            <a:ext cx="1763936" cy="288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Не разжигай костёр в лесу без взрослы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im2-tub-ru.yandex.net/i?id=539eec93a0880aeaf886deeb6b43f748-129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Не бейте стекло в лес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890418"/>
            <a:ext cx="4179515" cy="278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Не оставляй мусор в лесу - Картинка 14484/69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3245" y="188640"/>
            <a:ext cx="2452291" cy="293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5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Не разоряйте муравей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4183286" cy="278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im2-tub-ru.yandex.net/i?id=ab9bb029065660bdd6273ab4dc2f5ad8-134-144&amp;n=2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4890" y="0"/>
            <a:ext cx="3945956" cy="343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Не разоряйте птичьи гнёз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3295858"/>
            <a:ext cx="2160241" cy="35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Составляем рассказ по серии сюжетных картин.&quot;Скворцы прилете…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944"/>
          <a:stretch/>
        </p:blipFill>
        <p:spPr bwMode="auto">
          <a:xfrm>
            <a:off x="1115616" y="3128603"/>
            <a:ext cx="3019190" cy="376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24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suz796.mskobr.ru/images/cms/data/%D0%AD%D0%BC%D0%B1%D0%BB%D0%B5%D0%BC%D0%B0_%D0%B7%D0%B0%D1%89%D0%B8%D1%82%D0%BD%D0%B8%D0%BA%D0%B8_%D0%BF%D1%80%D0%B8%D1%80%D0%BE%D0%B4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4" y="332656"/>
            <a:ext cx="8988425" cy="635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8384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12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«Будем беречь и охранять природу»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«ПОСУДА»</dc:title>
  <dc:creator>Пользователь</dc:creator>
  <cp:lastModifiedBy>Пользователь</cp:lastModifiedBy>
  <cp:revision>11</cp:revision>
  <dcterms:created xsi:type="dcterms:W3CDTF">2015-02-03T06:34:30Z</dcterms:created>
  <dcterms:modified xsi:type="dcterms:W3CDTF">2015-02-04T11:07:29Z</dcterms:modified>
</cp:coreProperties>
</file>