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9" r:id="rId2"/>
    <p:sldId id="256" r:id="rId3"/>
    <p:sldId id="260" r:id="rId4"/>
    <p:sldId id="261" r:id="rId5"/>
    <p:sldId id="267" r:id="rId6"/>
    <p:sldId id="264" r:id="rId7"/>
    <p:sldId id="266" r:id="rId8"/>
    <p:sldId id="268" r:id="rId9"/>
    <p:sldId id="271" r:id="rId10"/>
    <p:sldId id="270" r:id="rId11"/>
    <p:sldId id="272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85E80-9D7C-4917-A8D6-01E869313CDE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1F7A73-0238-4CD6-ABE7-1223111CC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F7A73-0238-4CD6-ABE7-1223111CC3F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F7A73-0238-4CD6-ABE7-1223111CC3F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F7A73-0238-4CD6-ABE7-1223111CC3F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BFC51-F3A7-4A1B-B9FE-FF0FE588FAF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F7A73-0238-4CD6-ABE7-1223111CC3F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F7A73-0238-4CD6-ABE7-1223111CC3F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B6476-69B1-46B7-A9D9-71D1B16AE1ED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9AD01-1C7F-472D-B9CA-BFCFB14376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~1\86C2~1\LOCALS~1\Temp\Rar$DR61.797\№1My_new_fons_next 100\90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2428868"/>
            <a:ext cx="56436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В ногу со временем…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4429132"/>
            <a:ext cx="55721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/>
              <a:t> </a:t>
            </a:r>
            <a:r>
              <a:rPr lang="ru-RU" sz="3200" dirty="0" smtClean="0"/>
              <a:t>            ОС </a:t>
            </a:r>
            <a:r>
              <a:rPr lang="ru-RU" sz="3200" dirty="0" smtClean="0"/>
              <a:t>"Гармония" . </a:t>
            </a: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     Электронные </a:t>
            </a:r>
            <a:r>
              <a:rPr lang="ru-RU" sz="3200" dirty="0" smtClean="0"/>
              <a:t>материалы </a:t>
            </a:r>
          </a:p>
          <a:p>
            <a:pPr>
              <a:buNone/>
            </a:pPr>
            <a:r>
              <a:rPr lang="ru-RU" sz="3200" dirty="0" smtClean="0"/>
              <a:t>      </a:t>
            </a:r>
            <a:r>
              <a:rPr lang="ru-RU" sz="3200" dirty="0" smtClean="0"/>
              <a:t>  </a:t>
            </a:r>
            <a:r>
              <a:rPr lang="ru-RU" sz="3200" dirty="0" smtClean="0"/>
              <a:t>к урокам  чтения </a:t>
            </a: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          по     </a:t>
            </a:r>
            <a:r>
              <a:rPr lang="ru-RU" sz="3200" dirty="0" smtClean="0"/>
              <a:t>букварю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DOCUME~1\86C2~1\LOCALS~1\Temp\Rar$DR94.188\№1My_new_fons_next 100\9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767"/>
            <a:ext cx="9144000" cy="6820466"/>
          </a:xfrm>
          <a:prstGeom prst="rect">
            <a:avLst/>
          </a:prstGeom>
          <a:noFill/>
        </p:spPr>
      </p:pic>
      <p:pic>
        <p:nvPicPr>
          <p:cNvPr id="4100" name="Picture 4" descr="D:\школа\1класс МАТЕМАТ. ТЕТРАДЬ\матем. ТПО1\mat1tetr-10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~1\86C2~1\LOCALS~1\Temp\Rar$DR21.0688\№1My_new_fons_next 100\5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4633"/>
            <a:ext cx="9739410" cy="728548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571612"/>
            <a:ext cx="85725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           Электронные </a:t>
            </a:r>
            <a:r>
              <a:rPr lang="ru-RU" sz="4000" dirty="0" smtClean="0"/>
              <a:t>материалы </a:t>
            </a:r>
            <a:endParaRPr lang="ru-RU" sz="4000" dirty="0" smtClean="0"/>
          </a:p>
          <a:p>
            <a:r>
              <a:rPr lang="ru-RU" sz="4000" dirty="0" smtClean="0"/>
              <a:t>            для </a:t>
            </a:r>
            <a:r>
              <a:rPr lang="ru-RU" sz="4000" dirty="0" smtClean="0"/>
              <a:t>работы с тетрадью </a:t>
            </a:r>
            <a:r>
              <a:rPr lang="ru-RU" sz="4000" dirty="0" smtClean="0"/>
              <a:t>  "</a:t>
            </a:r>
            <a:r>
              <a:rPr lang="ru-RU" sz="4000" dirty="0" smtClean="0"/>
              <a:t>Учимся решать   логические задачи"                 </a:t>
            </a:r>
          </a:p>
          <a:p>
            <a:r>
              <a:rPr lang="ru-RU" sz="4000" dirty="0" smtClean="0"/>
              <a:t> </a:t>
            </a:r>
            <a:r>
              <a:rPr lang="ru-RU" sz="4000" dirty="0" smtClean="0"/>
              <a:t>                1-2 классы, 3 </a:t>
            </a:r>
            <a:r>
              <a:rPr lang="ru-RU" sz="4000" dirty="0" smtClean="0"/>
              <a:t>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~1\86C2~1\LOCALS~1\Temp\Rar$DR23.0766\№1My_new_fons_next 100\5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"/>
            <a:ext cx="9144000" cy="6822281"/>
          </a:xfrm>
          <a:prstGeom prst="rect">
            <a:avLst/>
          </a:prstGeom>
          <a:noFill/>
        </p:spPr>
      </p:pic>
      <p:pic>
        <p:nvPicPr>
          <p:cNvPr id="2051" name="Picture 3" descr="D:\школа\1класс МАТЕМАТ. ТЕТРАДЬ\учимся решать логич. задачи\04-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357298"/>
            <a:ext cx="7395261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429256" y="1857364"/>
            <a:ext cx="3500462" cy="7143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94048" y="188640"/>
            <a:ext cx="76209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нарисован словами?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пету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256302"/>
            <a:ext cx="5040560" cy="5180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436096" y="1844824"/>
          <a:ext cx="3516560" cy="73585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03312"/>
                <a:gridCol w="703312"/>
                <a:gridCol w="703312"/>
                <a:gridCol w="703312"/>
                <a:gridCol w="703312"/>
              </a:tblGrid>
              <a:tr h="735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Выгнутая вниз стрелка 6"/>
          <p:cNvSpPr/>
          <p:nvPr/>
        </p:nvSpPr>
        <p:spPr>
          <a:xfrm>
            <a:off x="5508104" y="2636912"/>
            <a:ext cx="1368152" cy="216024"/>
          </a:xfrm>
          <a:prstGeom prst="curved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низ стрелка 7"/>
          <p:cNvSpPr/>
          <p:nvPr/>
        </p:nvSpPr>
        <p:spPr>
          <a:xfrm>
            <a:off x="6948264" y="2636912"/>
            <a:ext cx="1944216" cy="288032"/>
          </a:xfrm>
          <a:prstGeom prst="curved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Молния 8"/>
          <p:cNvSpPr/>
          <p:nvPr/>
        </p:nvSpPr>
        <p:spPr>
          <a:xfrm flipH="1">
            <a:off x="7812360" y="1484784"/>
            <a:ext cx="144016" cy="216024"/>
          </a:xfrm>
          <a:prstGeom prst="lightningBol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3429000"/>
            <a:ext cx="232467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20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 </a:t>
            </a:r>
            <a:r>
              <a:rPr lang="ru-RU" sz="12000" b="1" cap="none" spc="0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120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пита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88640"/>
            <a:ext cx="2808312" cy="21864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пило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88640"/>
            <a:ext cx="3054132" cy="2160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плотни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188640"/>
            <a:ext cx="2304256" cy="34320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203848" y="3933056"/>
            <a:ext cx="3099567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капитан</a:t>
            </a:r>
            <a:endParaRPr lang="ru-RU" sz="65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2996952"/>
            <a:ext cx="2301785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пилот</a:t>
            </a:r>
            <a:endParaRPr lang="ru-RU" sz="65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996952"/>
            <a:ext cx="3169009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плотник</a:t>
            </a:r>
            <a:endParaRPr lang="ru-RU" sz="65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1475656" y="3140968"/>
            <a:ext cx="216024" cy="21602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508104" y="4005064"/>
            <a:ext cx="216024" cy="21602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8100392" y="3068960"/>
            <a:ext cx="216024" cy="21602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785926"/>
            <a:ext cx="669786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опрокинул миску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43702" y="1785926"/>
            <a:ext cx="160460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ол.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39394" y="1785926"/>
            <a:ext cx="160460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пол.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43702" y="1785926"/>
            <a:ext cx="98456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"/>
            <a:ext cx="8229592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собака-1.jpg"/>
          <p:cNvPicPr>
            <a:picLocks noChangeAspect="1"/>
          </p:cNvPicPr>
          <p:nvPr/>
        </p:nvPicPr>
        <p:blipFill>
          <a:blip r:embed="rId4" cstate="print"/>
          <a:srcRect b="5712"/>
          <a:stretch>
            <a:fillRect/>
          </a:stretch>
        </p:blipFill>
        <p:spPr>
          <a:xfrm>
            <a:off x="1619672" y="2564904"/>
            <a:ext cx="5760640" cy="4073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04800" y="304800"/>
            <a:ext cx="8610600" cy="22098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~1\86C2~1\LOCALS~1\Temp\Rar$DR11.297\№1My_new_fons_next 100\24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7929" y="0"/>
            <a:ext cx="917985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1857365"/>
            <a:ext cx="60722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                </a:t>
            </a:r>
            <a:r>
              <a:rPr lang="ru-RU" sz="4000" dirty="0" smtClean="0"/>
              <a:t>ОС "Гармония" . Электронные материалы </a:t>
            </a:r>
          </a:p>
          <a:p>
            <a:pPr>
              <a:buNone/>
            </a:pPr>
            <a:r>
              <a:rPr lang="ru-RU" sz="4000" dirty="0" smtClean="0"/>
              <a:t>        к урокам  письма.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ав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04800"/>
            <a:ext cx="4224469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пав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7595" y="2924944"/>
            <a:ext cx="429454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b="3665"/>
          <a:stretch>
            <a:fillRect/>
          </a:stretch>
        </p:blipFill>
        <p:spPr bwMode="auto">
          <a:xfrm>
            <a:off x="685800" y="1219200"/>
            <a:ext cx="7518596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819400" y="1219200"/>
            <a:ext cx="533400" cy="343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86400" y="1219200"/>
            <a:ext cx="2286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собака 2.jpg"/>
          <p:cNvPicPr>
            <a:picLocks noChangeAspect="1"/>
          </p:cNvPicPr>
          <p:nvPr/>
        </p:nvPicPr>
        <p:blipFill>
          <a:blip r:embed="rId4" cstate="print"/>
          <a:srcRect l="14244" t="19382" r="5730" b="12579"/>
          <a:stretch>
            <a:fillRect/>
          </a:stretch>
        </p:blipFill>
        <p:spPr>
          <a:xfrm>
            <a:off x="5410200" y="2514600"/>
            <a:ext cx="3003500" cy="383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"/>
            <a:ext cx="8229592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собака-1.jpg"/>
          <p:cNvPicPr>
            <a:picLocks noChangeAspect="1"/>
          </p:cNvPicPr>
          <p:nvPr/>
        </p:nvPicPr>
        <p:blipFill>
          <a:blip r:embed="rId4" cstate="print"/>
          <a:srcRect b="5712"/>
          <a:stretch>
            <a:fillRect/>
          </a:stretch>
        </p:blipFill>
        <p:spPr>
          <a:xfrm>
            <a:off x="1619672" y="2564904"/>
            <a:ext cx="5760640" cy="4073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04800" y="304800"/>
            <a:ext cx="8610600" cy="22098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~1\86C2~1\LOCALS~1\Temp\Rar$DR11.5578\№1My_new_fons_next 100\91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296733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Электронное сопровождение   к рабочим тетрадям  по математике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84</Words>
  <Application>Microsoft Office PowerPoint</Application>
  <PresentationFormat>Экран (4:3)</PresentationFormat>
  <Paragraphs>26</Paragraphs>
  <Slides>12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</cp:lastModifiedBy>
  <cp:revision>12</cp:revision>
  <dcterms:created xsi:type="dcterms:W3CDTF">2010-10-26T17:30:52Z</dcterms:created>
  <dcterms:modified xsi:type="dcterms:W3CDTF">2011-11-08T19:03:50Z</dcterms:modified>
</cp:coreProperties>
</file>