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8" r:id="rId2"/>
    <p:sldId id="262" r:id="rId3"/>
    <p:sldId id="260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CDB6-7F57-4406-82BD-FE2541B39680}" type="datetimeFigureOut">
              <a:rPr lang="ru-RU" smtClean="0"/>
              <a:pPr/>
              <a:t>30.09.2009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15EA-447F-4409-BAFA-30DD71BE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Правила для учащихся.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PA01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3426321" cy="256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es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286232"/>
            <a:ext cx="287884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286124"/>
            <a:ext cx="2000264" cy="315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aluno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29388" y="857232"/>
            <a:ext cx="196532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Счёт предметов.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03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2357430"/>
            <a:ext cx="3600472" cy="333377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549275"/>
            <a:ext cx="1152525" cy="10795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 rot="-1373089">
            <a:off x="722313" y="2584450"/>
            <a:ext cx="1071562" cy="1546225"/>
          </a:xfrm>
          <a:prstGeom prst="ellipse">
            <a:avLst/>
          </a:prstGeom>
          <a:solidFill>
            <a:srgbClr val="FFFF2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-2017127">
            <a:off x="6516688" y="836613"/>
            <a:ext cx="2087562" cy="8715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708400" y="2781300"/>
            <a:ext cx="1439863" cy="1368425"/>
          </a:xfrm>
          <a:prstGeom prst="ellipse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6948488" y="5300663"/>
            <a:ext cx="1584325" cy="1081087"/>
          </a:xfrm>
          <a:prstGeom prst="flowChartManualOperation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Cloud"/>
          <p:cNvSpPr>
            <a:spLocks noChangeAspect="1" noEditPoints="1" noChangeArrowheads="1"/>
          </p:cNvSpPr>
          <p:nvPr/>
        </p:nvSpPr>
        <p:spPr bwMode="auto">
          <a:xfrm>
            <a:off x="3419475" y="549275"/>
            <a:ext cx="1800225" cy="1206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207" name="plant"/>
          <p:cNvSpPr>
            <a:spLocks noEditPoints="1" noChangeArrowheads="1"/>
          </p:cNvSpPr>
          <p:nvPr/>
        </p:nvSpPr>
        <p:spPr bwMode="auto">
          <a:xfrm>
            <a:off x="684213" y="5084763"/>
            <a:ext cx="1439862" cy="13033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4B7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16200000">
            <a:off x="3815556" y="4833144"/>
            <a:ext cx="1223963" cy="2016125"/>
          </a:xfrm>
          <a:prstGeom prst="flowChartDecision">
            <a:avLst/>
          </a:prstGeom>
          <a:solidFill>
            <a:srgbClr val="D66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6516688" y="2781300"/>
            <a:ext cx="2087562" cy="1655763"/>
          </a:xfrm>
          <a:prstGeom prst="star5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86188" y="2571750"/>
            <a:ext cx="1928812" cy="1857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7" name="Picture 5" descr="на корабл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75"/>
            <a:ext cx="1785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hip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39075" y="1428750"/>
            <a:ext cx="13049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286125" y="1428750"/>
            <a:ext cx="1357313" cy="50006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29125" y="1428750"/>
            <a:ext cx="1500188" cy="3571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57375" y="3500438"/>
            <a:ext cx="1785938" cy="1428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572125" y="1714500"/>
            <a:ext cx="1428750" cy="9286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5929313" y="3071813"/>
            <a:ext cx="1857375" cy="21431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5929313" y="4000500"/>
            <a:ext cx="1500187" cy="50006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690937" y="4881563"/>
            <a:ext cx="1071563" cy="45243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571750" y="4071938"/>
            <a:ext cx="1143000" cy="64293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286375" y="4572000"/>
            <a:ext cx="1071563" cy="78581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71750" y="2000250"/>
            <a:ext cx="1071563" cy="64293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Геометрический материал.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357554" y="2786058"/>
            <a:ext cx="1285884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28596" y="1571612"/>
            <a:ext cx="1285884" cy="150019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29322" y="1500174"/>
            <a:ext cx="1428760" cy="1643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43042" y="4572008"/>
            <a:ext cx="1428760" cy="1643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071942"/>
            <a:ext cx="1571636" cy="1785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3"/>
            <a:ext cx="3000396" cy="685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опия 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14290"/>
            <a:ext cx="1810070" cy="269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пия (2) 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85728"/>
            <a:ext cx="1732276" cy="267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опия (3) IMG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500042"/>
            <a:ext cx="1785950" cy="271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опия (4) IMG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357562"/>
            <a:ext cx="1681956" cy="261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опия (5) IMG_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3500438"/>
            <a:ext cx="1785950" cy="278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пия (6) IMG_0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330" y="3747762"/>
            <a:ext cx="1785950" cy="272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10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Правила для учащихся.</vt:lpstr>
      <vt:lpstr>Счёт предметов.</vt:lpstr>
      <vt:lpstr>Слайд 3</vt:lpstr>
      <vt:lpstr>Слайд 4</vt:lpstr>
      <vt:lpstr>Геометрический материал.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Колодезева</dc:creator>
  <cp:lastModifiedBy>Колодезева</cp:lastModifiedBy>
  <cp:revision>9</cp:revision>
  <dcterms:created xsi:type="dcterms:W3CDTF">2009-09-30T16:09:11Z</dcterms:created>
  <dcterms:modified xsi:type="dcterms:W3CDTF">2009-09-30T17:29:05Z</dcterms:modified>
</cp:coreProperties>
</file>