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4DB1-48F4-4F7B-A3CE-EC5161C0399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B406-397F-4054-A743-D8AF5F56E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1;&#1080;&#1072;&#1085;&#1082;&#1080;\myshonok.pik.avi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990656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                    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                  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                   </a:t>
            </a:r>
            <a:r>
              <a:rPr lang="ru-RU" sz="4000" b="1" dirty="0" smtClean="0">
                <a:latin typeface="Cambria" pitchFamily="18" charset="0"/>
              </a:rPr>
              <a:t>Лесной сказочник</a:t>
            </a:r>
            <a:br>
              <a:rPr lang="ru-RU" sz="4000" b="1" dirty="0" smtClean="0">
                <a:latin typeface="Cambria" pitchFamily="18" charset="0"/>
              </a:rPr>
            </a:br>
            <a:r>
              <a:rPr lang="ru-RU" sz="4000" b="1" dirty="0" smtClean="0">
                <a:latin typeface="Cambria" pitchFamily="18" charset="0"/>
              </a:rPr>
              <a:t>                     </a:t>
            </a:r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  <a:t>Виталий </a:t>
            </a:r>
            <a:b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  <a:t>                    Валентинович </a:t>
            </a:r>
            <a:b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  <a:t>                   Бианки</a:t>
            </a:r>
            <a:b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endParaRPr lang="ru-RU" dirty="0"/>
          </a:p>
        </p:txBody>
      </p:sp>
      <p:pic>
        <p:nvPicPr>
          <p:cNvPr id="7" name="Рисунок 6" descr="http://shalomfilm.com/uploads/posts/2011-09/1316292903_d8cf4ea68347972ce4fd3da5ad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988840"/>
            <a:ext cx="2500330" cy="3071834"/>
          </a:xfrm>
          <a:prstGeom prst="rect">
            <a:avLst/>
          </a:prstGeom>
          <a:ln w="155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Картинка 1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13063" cy="48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548680"/>
            <a:ext cx="3888432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b="1" dirty="0" smtClean="0"/>
              <a:t> Виталий Бианки родился в Петербурге. Певучая фамилия досталась ему от предков-итальянцев. 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От отца – ученого</a:t>
            </a:r>
            <a:r>
              <a:rPr lang="en-US" sz="3100" b="1" dirty="0" smtClean="0"/>
              <a:t> </a:t>
            </a:r>
            <a:r>
              <a:rPr lang="ru-RU" sz="3100" b="1" dirty="0" smtClean="0"/>
              <a:t>орнитолога - талант исследователя и интерес ко всему, «что дышит, цветет и растет».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://nshubin.narod.ru/files/bianki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855522"/>
            <a:ext cx="3786784" cy="502175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 smtClean="0"/>
              <a:t> Летом семья Бианки уезжала в деревню Лебяжье. Здесь он впервые отправился в настоящее лесное путешествие. Было ему тогда лет пять-шесть. С тех пор лес стал для него волшебной страной, раем.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6" name="Picture 4" descr="j0430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929" y="620688"/>
            <a:ext cx="4611319" cy="3384376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392488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100" b="1" dirty="0" smtClean="0"/>
              <a:t>Интерес к лесной жизни сделал его страстным охотником. Недаром первое ружье ему подарили в 13 лет. А еще он очень любил поэзию. </a:t>
            </a:r>
            <a:br>
              <a:rPr lang="ru-RU" sz="3100" b="1" dirty="0" smtClean="0"/>
            </a:br>
            <a:r>
              <a:rPr lang="ru-RU" sz="3100" b="1" dirty="0" smtClean="0"/>
              <a:t>Своим главным лесным учителем Бианки считал отца. Именно он приучил сына записывать все наблюдения. Через много лет они преобразились в увлекательные рассказы и сказки</a:t>
            </a:r>
            <a:r>
              <a:rPr lang="ru-RU" b="1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692696"/>
            <a:ext cx="3561250" cy="51845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>За 35 лет творческой работы Бианки создал более 300 рассказов, сказок, повестей, очерков и статей.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0519">
            <a:off x="1046393" y="1047338"/>
            <a:ext cx="1561445" cy="2160000"/>
          </a:xfrm>
          <a:prstGeom prst="rect">
            <a:avLst/>
          </a:prstGeom>
        </p:spPr>
      </p:pic>
      <p:pic>
        <p:nvPicPr>
          <p:cNvPr id="6" name="Рисунок 5" descr="978-5-378-02263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348880"/>
            <a:ext cx="1684800" cy="2160000"/>
          </a:xfrm>
          <a:prstGeom prst="rect">
            <a:avLst/>
          </a:prstGeom>
        </p:spPr>
      </p:pic>
      <p:pic>
        <p:nvPicPr>
          <p:cNvPr id="7" name="Рисунок 6" descr="4587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692696"/>
            <a:ext cx="1586774" cy="2160000"/>
          </a:xfrm>
          <a:prstGeom prst="rect">
            <a:avLst/>
          </a:prstGeom>
        </p:spPr>
      </p:pic>
      <p:pic>
        <p:nvPicPr>
          <p:cNvPr id="8" name="Рисунок 7" descr="b400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3126">
            <a:off x="6675886" y="951759"/>
            <a:ext cx="1447977" cy="2160000"/>
          </a:xfrm>
          <a:prstGeom prst="rect">
            <a:avLst/>
          </a:prstGeom>
        </p:spPr>
      </p:pic>
      <p:pic>
        <p:nvPicPr>
          <p:cNvPr id="9" name="Рисунок 8" descr="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421128"/>
            <a:ext cx="1368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>
                <a:latin typeface="Cambria" pitchFamily="18" charset="0"/>
              </a:rPr>
              <a:t/>
            </a:r>
            <a:br>
              <a:rPr lang="ru-RU" sz="3200" b="1" dirty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>
                <a:latin typeface="Cambria" pitchFamily="18" charset="0"/>
              </a:rPr>
              <a:t/>
            </a:r>
            <a:br>
              <a:rPr lang="ru-RU" sz="3200" b="1" dirty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>
                <a:latin typeface="Cambria" pitchFamily="18" charset="0"/>
              </a:rPr>
              <a:t/>
            </a:r>
            <a:br>
              <a:rPr lang="ru-RU" sz="3200" b="1" dirty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r>
              <a:rPr lang="ru-RU" sz="3200" b="1" dirty="0">
                <a:latin typeface="Cambria" pitchFamily="18" charset="0"/>
              </a:rPr>
              <a:t/>
            </a:r>
            <a:br>
              <a:rPr lang="ru-RU" sz="3200" b="1" dirty="0">
                <a:latin typeface="Cambria" pitchFamily="18" charset="0"/>
              </a:rPr>
            </a:br>
            <a:r>
              <a:rPr lang="ru-RU" sz="3100" b="1" dirty="0" smtClean="0">
                <a:latin typeface="Cambria" pitchFamily="18" charset="0"/>
              </a:rPr>
              <a:t>По некоторым из них («Оранжевое горлышко», «Путешествие муравья», «Синичкин календарь», « Мышонок Пик»</a:t>
            </a:r>
            <a:r>
              <a:rPr lang="en-US" sz="3100" b="1" dirty="0" smtClean="0">
                <a:latin typeface="Cambria" pitchFamily="18" charset="0"/>
              </a:rPr>
              <a:t/>
            </a:r>
            <a:br>
              <a:rPr lang="en-US" sz="3100" b="1" dirty="0" smtClean="0">
                <a:latin typeface="Cambria" pitchFamily="18" charset="0"/>
              </a:rPr>
            </a:br>
            <a:r>
              <a:rPr lang="ru-RU" sz="3100" b="1" dirty="0" smtClean="0">
                <a:latin typeface="Cambria" pitchFamily="18" charset="0"/>
              </a:rPr>
              <a:t>и др.) сняты мультфильмы. </a:t>
            </a:r>
            <a:r>
              <a:rPr lang="ru-RU" sz="3200" b="1" dirty="0" smtClean="0">
                <a:latin typeface="Cambria" pitchFamily="18" charset="0"/>
              </a:rPr>
              <a:t/>
            </a:r>
            <a:br>
              <a:rPr lang="ru-RU" sz="3200" b="1" dirty="0" smtClean="0">
                <a:latin typeface="Cambria" pitchFamily="18" charset="0"/>
              </a:rPr>
            </a:br>
            <a:endParaRPr lang="ru-RU" sz="3200" dirty="0"/>
          </a:p>
        </p:txBody>
      </p:sp>
      <p:pic>
        <p:nvPicPr>
          <p:cNvPr id="6" name="Picture 2" descr="http://www.vseodetyah.com/multi/orangevoe-gorlyshko-mpg/orangevoe-gorlyshko-mpg-large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7" y="620688"/>
            <a:ext cx="3055001" cy="2340000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kinoru.ru/published/publicdata/KINORU1/attachments/SC/products_pictures/644916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98398" y="1916832"/>
            <a:ext cx="3245810" cy="2340000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&amp;Kcy;&amp;acy;&amp;rcy;&amp;tcy;&amp;icy;&amp;ncy;&amp;kcy;&amp;acy; 25 &amp;icy;&amp;zcy; 2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07440" y="620688"/>
            <a:ext cx="2925000" cy="2340000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9807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Незадолго до смерти Бианки писал : «Я всегда старался писать свои сказки и рассказы так, чтобы они были доступны и взрослым. А теперь понял, что всю жизнь писал и для взрослых, сохранивших в душе ребенка». </a:t>
            </a:r>
          </a:p>
          <a:p>
            <a:pPr algn="ctr"/>
            <a:r>
              <a:rPr lang="ru-RU" sz="2800" b="1" dirty="0" smtClean="0">
                <a:latin typeface="Cambria" pitchFamily="18" charset="0"/>
              </a:rPr>
              <a:t>Умер в Ленинграде 10 июня 1959 г.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6" name="Рисунок 5" descr="http://chtoby-pomnili.com/preview.php?width=max&amp;dir=595&amp;id=161738423.jpg"/>
          <p:cNvPicPr/>
          <p:nvPr/>
        </p:nvPicPr>
        <p:blipFill>
          <a:blip r:embed="rId3" cstate="email"/>
          <a:srcRect l="7715" t="4372" r="7715" b="7224"/>
          <a:stretch>
            <a:fillRect/>
          </a:stretch>
        </p:blipFill>
        <p:spPr bwMode="auto">
          <a:xfrm>
            <a:off x="971600" y="1124744"/>
            <a:ext cx="2714644" cy="442915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5976664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myshonok.pi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920880" cy="59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61fd_277dfea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6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5688631"/>
          </a:xfrm>
          <a:solidFill>
            <a:schemeClr val="bg1">
              <a:alpha val="71000"/>
            </a:schemeClr>
          </a:solidFill>
          <a:ln w="111125" cmpd="thinThick"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 за 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mtClean="0"/>
              <a:t/>
            </a:r>
            <a:br>
              <a:rPr lang="ru-RU" smtClean="0"/>
            </a:br>
            <a:r>
              <a:rPr lang="ru-RU" sz="280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79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                                          Лесной сказочник                      Виталий                      Валентинович                     Бианки  </vt:lpstr>
      <vt:lpstr>  Виталий Бианки родился в Петербурге. Певучая фамилия досталась ему от предков-итальянцев.  От отца – ученого орнитолога - талант исследователя и интерес ко всему, «что дышит, цветет и растет».</vt:lpstr>
      <vt:lpstr>          Летом семья Бианки уезжала в деревню Лебяжье. Здесь он впервые отправился в настоящее лесное путешествие. Было ему тогда лет пять-шесть. С тех пор лес стал для него волшебной страной, раем.   </vt:lpstr>
      <vt:lpstr>Интерес к лесной жизни сделал его страстным охотником. Недаром первое ружье ему подарили в 13 лет. А еще он очень любил поэзию.  Своим главным лесным учителем Бианки считал отца. Именно он приучил сына записывать все наблюдения. Через много лет они преобразились в увлекательные рассказы и сказки.</vt:lpstr>
      <vt:lpstr>        За 35 лет творческой работы Бианки создал более 300 рассказов, сказок, повестей, очерков и статей. </vt:lpstr>
      <vt:lpstr>         По некоторым из них («Оранжевое горлышко», «Путешествие муравья», «Синичкин календарь», « Мышонок Пик» и др.) сняты мультфильмы.  </vt:lpstr>
      <vt:lpstr>Слайд 7</vt:lpstr>
      <vt:lpstr>Слайд 8</vt:lpstr>
      <vt:lpstr>Спасибо  за  внимание!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Бб</dc:title>
  <dc:creator>user</dc:creator>
  <cp:lastModifiedBy>User</cp:lastModifiedBy>
  <cp:revision>14</cp:revision>
  <dcterms:created xsi:type="dcterms:W3CDTF">2013-02-28T15:53:30Z</dcterms:created>
  <dcterms:modified xsi:type="dcterms:W3CDTF">2014-11-23T17:42:52Z</dcterms:modified>
</cp:coreProperties>
</file>