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2" r:id="rId2"/>
    <p:sldId id="277" r:id="rId3"/>
    <p:sldId id="258" r:id="rId4"/>
    <p:sldId id="259" r:id="rId5"/>
    <p:sldId id="262" r:id="rId6"/>
    <p:sldId id="260" r:id="rId7"/>
    <p:sldId id="261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79" r:id="rId17"/>
    <p:sldId id="264" r:id="rId18"/>
    <p:sldId id="283" r:id="rId19"/>
    <p:sldId id="265" r:id="rId20"/>
    <p:sldId id="271" r:id="rId21"/>
    <p:sldId id="268" r:id="rId22"/>
    <p:sldId id="269" r:id="rId23"/>
    <p:sldId id="270" r:id="rId24"/>
    <p:sldId id="266" r:id="rId25"/>
    <p:sldId id="272" r:id="rId26"/>
    <p:sldId id="273" r:id="rId27"/>
    <p:sldId id="274" r:id="rId28"/>
    <p:sldId id="275" r:id="rId29"/>
    <p:sldId id="267" r:id="rId30"/>
    <p:sldId id="27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58FDEE-E4A1-4220-AF1B-7397AE8E6D31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625A2C2-7711-4203-AF0A-B382BBC24D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1285860"/>
            <a:ext cx="682795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15 апреля.</a:t>
            </a:r>
          </a:p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Урок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литературного чтения.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586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1285860"/>
            <a:ext cx="906716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15 апреля.</a:t>
            </a:r>
          </a:p>
          <a:p>
            <a:pPr algn="ctr"/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Литературное чтение.</a:t>
            </a:r>
            <a:endParaRPr lang="ru-RU" sz="7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286380" y="428604"/>
            <a:ext cx="34448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Генрих Сапгир</a:t>
            </a:r>
          </a:p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Яблоко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637249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прохожих на виду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Висело яблоко в саду.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кому какое дело?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Просто яблоко висело.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Конь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Мышонок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высоко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Воробей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Улитка – далеко.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41230" y="2826127"/>
            <a:ext cx="5202770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Телёнок озабочен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Тем, что яблоко мало.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Цыплёнок – тем,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очень велико и тяжело.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Котёнку всё равно?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Кислое – зачем оно?</a:t>
            </a:r>
          </a:p>
          <a:p>
            <a:pPr algn="r">
              <a:buFontTx/>
              <a:buChar char="-"/>
            </a:pP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вы? 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шепчет Червячок,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Сладкий у него бочок.</a:t>
            </a:r>
          </a:p>
        </p:txBody>
      </p:sp>
      <p:pic>
        <p:nvPicPr>
          <p:cNvPr id="67586" name="Picture 2" descr="http://young.rzd.ru/dbmm/images/41/4080/65087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76762"/>
            <a:ext cx="3898585" cy="2381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286380" y="428604"/>
            <a:ext cx="34448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Генрих Сапгир</a:t>
            </a:r>
          </a:p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Яблоко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637249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прохожих на виду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Висело яблоко в саду.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кому какое дело?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Просто яблоко висело.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Конь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Мышонок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высоко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Воробей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Улитка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далеко.</a:t>
            </a:r>
            <a:endParaRPr lang="ru-RU" sz="3200" b="1" u="sng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41230" y="2826127"/>
            <a:ext cx="5202770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Телёнок озабочен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Тем, что яблоко мало.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Цыплёнок – тем,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очень велико и тяжело.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Котёнку всё равно?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Кислое – зачем оно?</a:t>
            </a:r>
          </a:p>
          <a:p>
            <a:pPr algn="r">
              <a:buFontTx/>
              <a:buChar char="-"/>
            </a:pP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вы? 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шепчет Червячок,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Сладкий у него бочок.</a:t>
            </a:r>
          </a:p>
        </p:txBody>
      </p:sp>
      <p:pic>
        <p:nvPicPr>
          <p:cNvPr id="67586" name="Picture 2" descr="http://young.rzd.ru/dbmm/images/41/4080/65087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76762"/>
            <a:ext cx="3898585" cy="2381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286380" y="428604"/>
            <a:ext cx="34448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Генрих Сапгир</a:t>
            </a:r>
          </a:p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Яблоко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637249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прохожих на виду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Висело яблоко в саду.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кому какое дело?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Просто яблоко висело.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Конь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Мышонок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высоко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Воробей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Улитка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далеко.</a:t>
            </a:r>
            <a:endParaRPr lang="ru-RU" sz="3200" b="1" u="sng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41230" y="2826127"/>
            <a:ext cx="5202770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Телёнок озабочен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Тем, что яблоко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Цыплёнок – тем,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очень велико и тяжело.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Котёнку всё равно?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Кислое – зачем оно?</a:t>
            </a:r>
          </a:p>
          <a:p>
            <a:pPr algn="r">
              <a:buFontTx/>
              <a:buChar char="-"/>
            </a:pP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вы? 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шепчет Червячок,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Сладкий у него бочок.</a:t>
            </a:r>
          </a:p>
        </p:txBody>
      </p:sp>
      <p:pic>
        <p:nvPicPr>
          <p:cNvPr id="67586" name="Picture 2" descr="http://young.rzd.ru/dbmm/images/41/4080/65087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76762"/>
            <a:ext cx="3898585" cy="2381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286380" y="428604"/>
            <a:ext cx="34448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Генрих Сапгир</a:t>
            </a:r>
          </a:p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Яблоко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637249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прохожих на виду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Висело яблоко в саду.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кому какое дело?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Просто яблоко висело.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Конь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Мышонок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высоко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Воробей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Улитка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далеко.</a:t>
            </a:r>
            <a:endParaRPr lang="ru-RU" sz="3200" b="1" u="sng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41230" y="2826127"/>
            <a:ext cx="5202770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Телёнок озабочен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Тем, что яблоко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Цыплёнок – тем,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очень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велико и тяжело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Котёнку всё равно?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Кислое – зачем оно?</a:t>
            </a:r>
          </a:p>
          <a:p>
            <a:pPr algn="r">
              <a:buFontTx/>
              <a:buChar char="-"/>
            </a:pP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вы? 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шепчет Червячок,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Сладкий у него бочок.</a:t>
            </a:r>
          </a:p>
        </p:txBody>
      </p:sp>
      <p:pic>
        <p:nvPicPr>
          <p:cNvPr id="67586" name="Picture 2" descr="http://young.rzd.ru/dbmm/images/41/4080/65087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76762"/>
            <a:ext cx="3898585" cy="2381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286380" y="428604"/>
            <a:ext cx="34448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Генрих Сапгир</a:t>
            </a:r>
          </a:p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Яблоко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637249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прохожих на виду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Висело яблоко в саду.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кому какое дело?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Просто яблоко висело.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Конь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Мышонок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высоко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Воробей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Улитка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далеко.</a:t>
            </a:r>
            <a:endParaRPr lang="ru-RU" sz="3200" b="1" u="sng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41230" y="2826127"/>
            <a:ext cx="5202770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Телёнок озабочен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Тем, что яблоко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Цыплёнок – тем,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очень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велико и тяжело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Котёнку всё равно?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Кислое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зачем оно?</a:t>
            </a:r>
          </a:p>
          <a:p>
            <a:pPr algn="r">
              <a:buFontTx/>
              <a:buChar char="-"/>
            </a:pP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вы? 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шепчет Червячок,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Сладкий у него бочок.</a:t>
            </a:r>
          </a:p>
        </p:txBody>
      </p:sp>
      <p:pic>
        <p:nvPicPr>
          <p:cNvPr id="67586" name="Picture 2" descr="http://young.rzd.ru/dbmm/images/41/4080/65087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76762"/>
            <a:ext cx="3898585" cy="2381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286380" y="428604"/>
            <a:ext cx="34448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Генрих Сапгир</a:t>
            </a:r>
          </a:p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Яблоко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637249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прохожих на виду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Висело яблоко в саду.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кому какое дело?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Просто яблоко висело.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Конь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Мышонок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высоко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Воробей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близко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Улитка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далеко.</a:t>
            </a:r>
            <a:endParaRPr lang="ru-RU" sz="3200" b="1" u="sng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41230" y="2826127"/>
            <a:ext cx="5202770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Телёнок озабочен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Тем, что яблоко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мало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Цыплёнок – тем,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очень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велико и тяжело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Котёнку всё равно?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Кислое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зачем оно?</a:t>
            </a:r>
          </a:p>
          <a:p>
            <a:pPr algn="r">
              <a:buFontTx/>
              <a:buChar char="-"/>
            </a:pP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вы? 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шепчет Червячок,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Сладкий у него бочок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</p:txBody>
      </p:sp>
      <p:pic>
        <p:nvPicPr>
          <p:cNvPr id="67586" name="Picture 2" descr="http://young.rzd.ru/dbmm/images/41/4080/65087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76762"/>
            <a:ext cx="3898585" cy="2381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5572132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прохожих на виду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Висело яблоко в саду.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кому какое дело?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Просто яблоко висело.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           сказал, что низко,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                        – высоко.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сказал, что близко,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                       – далеко.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2826127"/>
            <a:ext cx="5143504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                      озабочен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Тем, что яблоко мало.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                                  – тем,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очень велико и тяжело.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                       всё равно?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Кислое – зачем оно?</a:t>
            </a:r>
          </a:p>
          <a:p>
            <a:pPr algn="r">
              <a:buFontTx/>
              <a:buChar char="-"/>
            </a:pP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Что вы? 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шепчет                    ,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Сладкий у него бочок.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57356" y="5000636"/>
            <a:ext cx="1063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Конь</a:t>
            </a:r>
            <a:endParaRPr lang="ru-RU" sz="32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6143644"/>
            <a:ext cx="1933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Мышонок</a:t>
            </a:r>
            <a:endParaRPr lang="ru-RU" sz="32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4429132"/>
            <a:ext cx="1774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Воробей</a:t>
            </a:r>
            <a:r>
              <a:rPr lang="ru-RU" b="0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dirty="0">
              <a:ln w="18415" cmpd="sng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5572140"/>
            <a:ext cx="13945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Улитка</a:t>
            </a:r>
            <a:endParaRPr lang="ru-RU" sz="32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5000636"/>
            <a:ext cx="16349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Телёнок</a:t>
            </a:r>
            <a:endParaRPr lang="ru-RU" sz="32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00166" y="5572140"/>
            <a:ext cx="20922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Цыплёнок </a:t>
            </a:r>
            <a:endParaRPr lang="ru-RU" sz="32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6143644"/>
            <a:ext cx="16401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Котёнку</a:t>
            </a:r>
            <a:endParaRPr lang="ru-RU" sz="32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14480" y="4429132"/>
            <a:ext cx="18766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Червячок</a:t>
            </a:r>
            <a:endParaRPr lang="ru-RU" sz="32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16" name="Picture 2" descr="салют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142852"/>
            <a:ext cx="2286000" cy="2286000"/>
          </a:xfrm>
          <a:prstGeom prst="rect">
            <a:avLst/>
          </a:prstGeom>
          <a:noFill/>
        </p:spPr>
      </p:pic>
      <p:pic>
        <p:nvPicPr>
          <p:cNvPr id="17" name="Picture 2" descr="салют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4143380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87 0.01665 C 0.03855 -0.15125 0.00122 -0.31915 -0.02152 -0.39501 C -0.04427 -0.47086 -0.05399 -0.43109 -0.06059 -0.43826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" y="-2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441 -0.0081 C -0.01407 -0.22664 -0.09254 -0.44496 -0.12396 -0.532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-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51 -0.01804 C -0.00087 -0.10384 -0.01024 -0.18964 -0.01233 -0.22572 C -0.01441 -0.2618 -0.00434 -0.23566 -0.00452 -0.23427 C -0.00469 -0.23289 -0.0092 -0.22502 -0.01354 -0.21693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" y="-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08 -0.01526 C 0.0776 -0.14084 0.07812 -0.26619 0.07829 -0.31637 " pathEditMode="relative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03 -0.00024 C 0.26233 -0.13067 0.51562 -0.26111 0.61684 -0.3133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" y="-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709 -0.00069 C 0.26806 -0.10893 0.4092 -0.21716 0.46563 -0.2604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-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5 0.00416 C 0.29098 -0.07956 0.49445 -0.16328 0.57587 -0.1968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" y="-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966 0.00046 C 0.31285 0.08117 0.52605 0.16189 0.61129 0.1942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" y="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pic>
        <p:nvPicPr>
          <p:cNvPr id="72706" name="Picture 2" descr="http://www.prikol.ru/wp-content/uploads/2012/02/berestov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1214422"/>
            <a:ext cx="3143272" cy="37719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1785918" y="214290"/>
            <a:ext cx="5989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Валентин Берестов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928794" y="2000240"/>
            <a:ext cx="5159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Денис Маслаков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432379" y="0"/>
            <a:ext cx="490711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Валентин Берестов</a:t>
            </a:r>
          </a:p>
          <a:p>
            <a:pPr algn="ctr"/>
            <a:r>
              <a:rPr lang="ru-RU" sz="40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Устный счет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1500174"/>
            <a:ext cx="6104107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–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сторону карандаши.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 костяшек. Ни ручек. Ни мела.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Устный счёт! Мы творим это дело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силой ума и души.</a:t>
            </a:r>
          </a:p>
          <a:p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Числа сходятся где – то во тьме,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глаза начинают светиться,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кругом только умные лица,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Потому что считаем в уме.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586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642918"/>
            <a:ext cx="850112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Расшифруйте фразу:</a:t>
            </a:r>
            <a:endParaRPr lang="ru-RU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571612"/>
            <a:ext cx="58862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3108" y="1571612"/>
            <a:ext cx="64152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86050" y="1571612"/>
            <a:ext cx="69602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00430" y="1571612"/>
            <a:ext cx="6447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1571612"/>
            <a:ext cx="65434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57752" y="1571612"/>
            <a:ext cx="64152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00694" y="1571612"/>
            <a:ext cx="6447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15074" y="1571612"/>
            <a:ext cx="6447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29454" y="1571612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1538" y="3071810"/>
            <a:ext cx="60305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57356" y="3071810"/>
            <a:ext cx="64152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71736" y="3000372"/>
            <a:ext cx="69281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57554" y="3071810"/>
            <a:ext cx="6447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071934" y="3071810"/>
            <a:ext cx="65755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86314" y="3071810"/>
            <a:ext cx="64152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429256" y="3071810"/>
            <a:ext cx="69121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43636" y="3071810"/>
            <a:ext cx="6447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786578" y="3071810"/>
            <a:ext cx="70564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72396" y="3071810"/>
            <a:ext cx="64152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215338" y="3071810"/>
            <a:ext cx="6591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</a:t>
            </a:r>
            <a:endParaRPr lang="ru-RU" sz="7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194517" y="5000636"/>
            <a:ext cx="698870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это такое?</a:t>
            </a:r>
            <a:endParaRPr lang="ru-RU" sz="72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decel="100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decel="100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decel="100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decel="100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7" grpId="0"/>
      <p:bldP spid="19" grpId="0"/>
      <p:bldP spid="21" grpId="0"/>
      <p:bldP spid="23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33100" y="0"/>
            <a:ext cx="670568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Денис Маслаков</a:t>
            </a:r>
          </a:p>
          <a:p>
            <a:pPr algn="ctr"/>
            <a:r>
              <a:rPr lang="ru-RU" sz="40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Математический диктант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42984"/>
            <a:ext cx="5336141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люблю считать в уме,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Нужен ум мне для другого: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Чтоб искать по жизни слово, 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одходящее вполне.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26720" y="2786058"/>
            <a:ext cx="5517280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Чтобы помнить о весне,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Если дождь стучит по крыше.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Чтобы всех друзей услышать, 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 пугаться в страшном сне.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795897"/>
            <a:ext cx="5199629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Чтобы думать, для чего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Мы живём на белом свете….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в уме примеры эти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мусорят его.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pic>
        <p:nvPicPr>
          <p:cNvPr id="77826" name="Picture 2" descr="http://seo-doka.ru/forum/download/file.php?id=2678&amp;t=1&amp;sid=700f4ef40487c2103db71455aa75ff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6667500" cy="45053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154883" y="0"/>
            <a:ext cx="8760412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Николай Петрович </a:t>
            </a:r>
          </a:p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Богданов – Бельский</a:t>
            </a:r>
          </a:p>
          <a:p>
            <a:pPr algn="ct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Устный счет. В народной школе С.А. Рачинского.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pic>
        <p:nvPicPr>
          <p:cNvPr id="76802" name="Picture 2" descr="http://beta.hstor.org/storage1/ae18eb03/01c0a57a/221492ae/b3d301b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4572008"/>
            <a:ext cx="6973009" cy="13192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6804" name="Picture 4" descr="http://ic.pics.livejournal.com/marina_klimkova/50395609/532313/532313_origin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357166"/>
            <a:ext cx="5286368" cy="37485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pic>
        <p:nvPicPr>
          <p:cNvPr id="3" name="Picture 2" descr="http://seo-doka.ru/forum/download/file.php?id=2678&amp;t=1&amp;sid=700f4ef40487c2103db71455aa75ff53"/>
          <p:cNvPicPr>
            <a:picLocks noChangeAspect="1" noChangeArrowheads="1"/>
          </p:cNvPicPr>
          <p:nvPr/>
        </p:nvPicPr>
        <p:blipFill>
          <a:blip r:embed="rId3" cstate="print"/>
          <a:srcRect l="57858" t="42812" r="16428"/>
          <a:stretch>
            <a:fillRect/>
          </a:stretch>
        </p:blipFill>
        <p:spPr bwMode="auto">
          <a:xfrm>
            <a:off x="142844" y="142852"/>
            <a:ext cx="2471954" cy="3714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2" descr="http://seo-doka.ru/forum/download/file.php?id=2678&amp;t=1&amp;sid=700f4ef40487c2103db71455aa75ff53"/>
          <p:cNvPicPr>
            <a:picLocks noChangeAspect="1" noChangeArrowheads="1"/>
          </p:cNvPicPr>
          <p:nvPr/>
        </p:nvPicPr>
        <p:blipFill>
          <a:blip r:embed="rId3" cstate="print"/>
          <a:srcRect l="24829" t="45984" r="50644"/>
          <a:stretch>
            <a:fillRect/>
          </a:stretch>
        </p:blipFill>
        <p:spPr bwMode="auto">
          <a:xfrm>
            <a:off x="6643702" y="142852"/>
            <a:ext cx="2500298" cy="37208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2" descr="http://seo-doka.ru/forum/download/file.php?id=2678&amp;t=1&amp;sid=700f4ef40487c2103db71455aa75ff53"/>
          <p:cNvPicPr>
            <a:picLocks noChangeAspect="1" noChangeArrowheads="1"/>
          </p:cNvPicPr>
          <p:nvPr/>
        </p:nvPicPr>
        <p:blipFill>
          <a:blip r:embed="rId3" cstate="print"/>
          <a:srcRect t="26956" r="66785" b="22304"/>
          <a:stretch>
            <a:fillRect/>
          </a:stretch>
        </p:blipFill>
        <p:spPr bwMode="auto">
          <a:xfrm>
            <a:off x="2857488" y="3687074"/>
            <a:ext cx="3071834" cy="3170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2" descr="http://seo-doka.ru/forum/download/file.php?id=2678&amp;t=1&amp;sid=700f4ef40487c2103db71455aa75ff53"/>
          <p:cNvPicPr>
            <a:picLocks noChangeAspect="1" noChangeArrowheads="1"/>
          </p:cNvPicPr>
          <p:nvPr/>
        </p:nvPicPr>
        <p:blipFill>
          <a:blip r:embed="rId3" cstate="print"/>
          <a:srcRect l="80358" t="33298" b="15970"/>
          <a:stretch>
            <a:fillRect/>
          </a:stretch>
        </p:blipFill>
        <p:spPr bwMode="auto">
          <a:xfrm>
            <a:off x="3500430" y="0"/>
            <a:ext cx="2071702" cy="36156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142852"/>
            <a:ext cx="7926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Пословицы народов мира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428736"/>
            <a:ext cx="9144001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присутствии многих ослу не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обрежешь хвост: одни будут кричать «коротко», другие «длинно». (армянская пословица)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142852"/>
            <a:ext cx="7926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Пословицы народов мира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857364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Два соседа корову доят, и то по – разному. (адыгейская пословица)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142852"/>
            <a:ext cx="7926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Пословицы народов мира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928802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 труда не вытащишь и рыбку из пруда. (русская пословица)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142852"/>
            <a:ext cx="7926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Пословицы народов мира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857364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 по – вашему, мы по – нашему, а они по – своему. (украинская пословица)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142852"/>
            <a:ext cx="7926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Пословицы народов мира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928802"/>
            <a:ext cx="91440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Сколько людей – столько мнений. (русская пословица)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142852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присутствии многих ослу не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обрежешь хвост: одни будут кричать «коротко», другие «длинно». 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07167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Два соседа корову доят, и то по – разному. 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07181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 труда не вытащишь и рыбку из пруда. 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21481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 по – вашему, мы по – нашему, а они по – своему. 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786454"/>
            <a:ext cx="70360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Сколько людей – столько мнений.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1285860"/>
            <a:ext cx="682795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15 апреля.</a:t>
            </a:r>
          </a:p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Урок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литературного чтения.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586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385515" y="0"/>
            <a:ext cx="37982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Цели урока: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928670"/>
            <a:ext cx="81439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Выразительно читать </a:t>
            </a:r>
          </a:p>
          <a:p>
            <a:pPr marL="914400" indent="-914400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стихотворение.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643182"/>
            <a:ext cx="685801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</a:t>
            </a:r>
            <a:r>
              <a:rPr lang="ru-RU" sz="5400" dirty="0" smtClean="0">
                <a:ln w="18415" cmpd="sng">
                  <a:solidFill>
                    <a:srgbClr val="663300"/>
                  </a:solidFill>
                  <a:prstDash val="solid"/>
                </a:ln>
                <a:solidFill>
                  <a:srgbClr val="99003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Высказывать свою точку зрения.</a:t>
            </a:r>
            <a:endParaRPr lang="ru-RU" sz="5400" dirty="0" smtClean="0">
              <a:ln w="18415" cmpd="sng">
                <a:solidFill>
                  <a:srgbClr val="663300"/>
                </a:solidFill>
                <a:prstDash val="solid"/>
              </a:ln>
              <a:solidFill>
                <a:srgbClr val="990033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4429132"/>
            <a:ext cx="68580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3.Работать с текстом.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5643578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Внимательно слушать.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pic>
        <p:nvPicPr>
          <p:cNvPr id="80900" name="Picture 4" descr="http://kotomail.ru/sites/kotomail.ru/files/styles/display/public/images/20121807105853.jpg"/>
          <p:cNvPicPr>
            <a:picLocks noChangeAspect="1" noChangeArrowheads="1"/>
          </p:cNvPicPr>
          <p:nvPr/>
        </p:nvPicPr>
        <p:blipFill>
          <a:blip r:embed="rId3" cstate="print"/>
          <a:srcRect l="4286" t="4658" r="4642" b="19642"/>
          <a:stretch>
            <a:fillRect/>
          </a:stretch>
        </p:blipFill>
        <p:spPr bwMode="auto">
          <a:xfrm>
            <a:off x="0" y="0"/>
            <a:ext cx="9144000" cy="70009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5534561"/>
            <a:ext cx="9144000" cy="132343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/>
                <a:solidFill>
                  <a:schemeClr val="accent3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Спасибо за работу!</a:t>
            </a:r>
            <a:endParaRPr lang="ru-RU" sz="8000" b="1" dirty="0">
              <a:ln/>
              <a:solidFill>
                <a:schemeClr val="accent3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071670" y="3786190"/>
            <a:ext cx="4735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Генрих Сапгир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10244" name="Picture 4" descr="http://www.45parallel.net/images/2011/sapgir_genrih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571480"/>
            <a:ext cx="3277270" cy="25937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pic>
        <p:nvPicPr>
          <p:cNvPr id="3" name="Picture 10" descr="Картинка 14 из 7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2133600" cy="27432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4" name="Picture 2" descr="Картинка 9 из 19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214290"/>
            <a:ext cx="2286000" cy="28194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5" name="Picture 6" descr="Картинка 28 из 19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43703" y="188519"/>
            <a:ext cx="2155922" cy="295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6" name="Picture 12" descr="Картинка 18 из 70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3500438"/>
            <a:ext cx="2224118" cy="2991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7" name="Picture 4" descr="Картинка 11 из 19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86116" y="3500438"/>
            <a:ext cx="2286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8" name="Picture 14" descr="Картинка 9 из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57950" y="3500438"/>
            <a:ext cx="2133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500570"/>
            <a:ext cx="35646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Яблоко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20" y="714356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Круглое, румяное, </a:t>
            </a:r>
            <a:b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расту на ветке. </a:t>
            </a:r>
            <a:b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Любят меня взрослые, </a:t>
            </a:r>
            <a:b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маленькие </a:t>
            </a:r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детки.</a:t>
            </a:r>
          </a:p>
        </p:txBody>
      </p:sp>
      <p:pic>
        <p:nvPicPr>
          <p:cNvPr id="68610" name="Picture 2" descr="http://blog.williamhanson.co.uk/wp-content/uploads/2011/07/calories-in-an-apple-300x300.jpg"/>
          <p:cNvPicPr>
            <a:picLocks noChangeAspect="1" noChangeArrowheads="1"/>
          </p:cNvPicPr>
          <p:nvPr/>
        </p:nvPicPr>
        <p:blipFill>
          <a:blip r:embed="rId3" cstate="print"/>
          <a:srcRect l="10000" t="15000" r="14999" b="9999"/>
          <a:stretch>
            <a:fillRect/>
          </a:stretch>
        </p:blipFill>
        <p:spPr bwMode="auto">
          <a:xfrm>
            <a:off x="214282" y="357166"/>
            <a:ext cx="1857388" cy="1857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8612" name="Picture 4" descr="http://beaucorps.ru/wp-content/uploads/2012/01/yablochnaya_dieta.jpg"/>
          <p:cNvPicPr>
            <a:picLocks noChangeAspect="1" noChangeArrowheads="1"/>
          </p:cNvPicPr>
          <p:nvPr/>
        </p:nvPicPr>
        <p:blipFill>
          <a:blip r:embed="rId4" cstate="print"/>
          <a:srcRect l="15000"/>
          <a:stretch>
            <a:fillRect/>
          </a:stretch>
        </p:blipFill>
        <p:spPr bwMode="auto">
          <a:xfrm>
            <a:off x="5643570" y="4286256"/>
            <a:ext cx="2428872" cy="2143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286380" y="428604"/>
            <a:ext cx="34448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Генрих Сапгир</a:t>
            </a:r>
          </a:p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Яблоко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637249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прохожих на виду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Висело яблоко в саду.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кому какое дело?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Просто яблоко висело.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Конь сказал, что низко,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Мышонок – высоко.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Воробей сказал, что близко,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Улитка – далеко.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41230" y="2826127"/>
            <a:ext cx="5202770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Телёнок озабочен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Тем, что яблоко мало.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Цыплёнок – тем,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очень велико и тяжело.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Котёнку всё равно?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Кислое – зачем оно?</a:t>
            </a:r>
          </a:p>
          <a:p>
            <a:pPr algn="r">
              <a:buFontTx/>
              <a:buChar char="-"/>
            </a:pP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вы? 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шепчет Червячок,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Сладкий у него бочок.</a:t>
            </a:r>
          </a:p>
        </p:txBody>
      </p:sp>
      <p:pic>
        <p:nvPicPr>
          <p:cNvPr id="67586" name="Picture 2" descr="http://young.rzd.ru/dbmm/images/41/4080/65087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76762"/>
            <a:ext cx="3898585" cy="2381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286380" y="428604"/>
            <a:ext cx="34448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Генрих Сапгир</a:t>
            </a:r>
          </a:p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Яблоко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637249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прохожих на виду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Висело яблоко в саду.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кому какое дело?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Просто яблоко висело.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Конь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Мышонок – высоко.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Воробей сказал, что близко,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Улитка – далеко.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41230" y="2826127"/>
            <a:ext cx="5202770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Телёнок озабочен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Тем, что яблоко мало.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Цыплёнок – тем,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очень велико и тяжело.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Котёнку всё равно?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Кислое – зачем оно?</a:t>
            </a:r>
          </a:p>
          <a:p>
            <a:pPr algn="r">
              <a:buFontTx/>
              <a:buChar char="-"/>
            </a:pP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вы? 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шепчет Червячок,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Сладкий у него бочок.</a:t>
            </a:r>
          </a:p>
        </p:txBody>
      </p:sp>
      <p:pic>
        <p:nvPicPr>
          <p:cNvPr id="67586" name="Picture 2" descr="http://young.rzd.ru/dbmm/images/41/4080/65087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76762"/>
            <a:ext cx="3898585" cy="2381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mirpps.ru/fon-dlja-prezentacii/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861"/>
            <a:ext cx="9144000" cy="687586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286380" y="428604"/>
            <a:ext cx="34448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Генрих Сапгир</a:t>
            </a:r>
          </a:p>
          <a:p>
            <a:pPr algn="ctr"/>
            <a:r>
              <a:rPr lang="ru-RU" sz="4000" b="1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Яблоко</a:t>
            </a:r>
            <a:endParaRPr lang="ru-RU" sz="4000" b="1" i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5637249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прохожих на виду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Висело яблоко в саду.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Ну кому какое дело?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Просто яблоко висело.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Только Конь сказал, что </a:t>
            </a:r>
            <a:r>
              <a:rPr lang="ru-RU" sz="3200" b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низко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Мышонок – </a:t>
            </a:r>
            <a:r>
              <a:rPr lang="ru-RU" sz="3200" b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высоко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Воробей сказал, что близко,</a:t>
            </a:r>
          </a:p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Улитка – далеко.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41230" y="2826127"/>
            <a:ext cx="5202770" cy="40318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Телёнок озабочен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Тем, что яблоко мало.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Цыплёнок – тем,</a:t>
            </a:r>
          </a:p>
          <a:p>
            <a:pPr algn="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очень велико и тяжело.</a:t>
            </a:r>
          </a:p>
          <a:p>
            <a:pPr algn="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Котёнку всё равно?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Кислое – зачем оно?</a:t>
            </a:r>
          </a:p>
          <a:p>
            <a:pPr algn="r">
              <a:buFontTx/>
              <a:buChar char="-"/>
            </a:pP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вы? 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шепчет Червячок,</a:t>
            </a:r>
          </a:p>
          <a:p>
            <a:pPr algn="r"/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Сладкий у него бочок.</a:t>
            </a:r>
          </a:p>
        </p:txBody>
      </p:sp>
      <p:pic>
        <p:nvPicPr>
          <p:cNvPr id="67586" name="Picture 2" descr="http://young.rzd.ru/dbmm/images/41/4080/65087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76762"/>
            <a:ext cx="3898585" cy="2381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245</TotalTime>
  <Words>1283</Words>
  <Application>Microsoft Office PowerPoint</Application>
  <PresentationFormat>Экран (4:3)</PresentationFormat>
  <Paragraphs>271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 Васильев</dc:creator>
  <cp:lastModifiedBy>Константин Васильев</cp:lastModifiedBy>
  <cp:revision>27</cp:revision>
  <dcterms:created xsi:type="dcterms:W3CDTF">2014-04-12T07:10:05Z</dcterms:created>
  <dcterms:modified xsi:type="dcterms:W3CDTF">2014-11-30T10:15:13Z</dcterms:modified>
</cp:coreProperties>
</file>