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3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001CF-FC46-4ACE-9ACC-889226CB9019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CD5C1-154B-495B-9BC1-8D878888F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77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1AEEC-1216-43F0-B5B0-ACE125B7B5BD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84F9-DA3B-4070-B145-40C05BE70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8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84F9-DA3B-4070-B145-40C05BE70D6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0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D97052-FAA4-424E-82D5-36EB9CE65B8C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99DEE7-1EEF-4EAF-B38A-592BCDF0215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7052-FAA4-424E-82D5-36EB9CE65B8C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DEE7-1EEF-4EAF-B38A-592BCDF02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7052-FAA4-424E-82D5-36EB9CE65B8C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DEE7-1EEF-4EAF-B38A-592BCDF02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D97052-FAA4-424E-82D5-36EB9CE65B8C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99DEE7-1EEF-4EAF-B38A-592BCDF021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D97052-FAA4-424E-82D5-36EB9CE65B8C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99DEE7-1EEF-4EAF-B38A-592BCDF0215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7052-FAA4-424E-82D5-36EB9CE65B8C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DEE7-1EEF-4EAF-B38A-592BCDF021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7052-FAA4-424E-82D5-36EB9CE65B8C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DEE7-1EEF-4EAF-B38A-592BCDF021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D97052-FAA4-424E-82D5-36EB9CE65B8C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99DEE7-1EEF-4EAF-B38A-592BCDF021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7052-FAA4-424E-82D5-36EB9CE65B8C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DEE7-1EEF-4EAF-B38A-592BCDF021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D97052-FAA4-424E-82D5-36EB9CE65B8C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99DEE7-1EEF-4EAF-B38A-592BCDF0215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D97052-FAA4-424E-82D5-36EB9CE65B8C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99DEE7-1EEF-4EAF-B38A-592BCDF0215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D97052-FAA4-424E-82D5-36EB9CE65B8C}" type="datetimeFigureOut">
              <a:rPr lang="ru-RU" smtClean="0"/>
              <a:t>20.08.2013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99DEE7-1EEF-4EAF-B38A-592BCDF021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Открытый урок по чтению</a:t>
            </a:r>
            <a:br>
              <a:rPr lang="ru-RU" dirty="0" smtClean="0"/>
            </a:br>
            <a:r>
              <a:rPr lang="ru-RU" dirty="0" smtClean="0"/>
              <a:t>в 4 в классе.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Газзаева Ася Михайловна.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635925"/>
              </p:ext>
            </p:extLst>
          </p:nvPr>
        </p:nvGraphicFramePr>
        <p:xfrm>
          <a:off x="1524000" y="1397000"/>
          <a:ext cx="6133592" cy="4048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2000"/>
                <a:gridCol w="762000"/>
                <a:gridCol w="208280"/>
                <a:gridCol w="295656"/>
                <a:gridCol w="295656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328"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2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Березы желтою резьбой</a:t>
            </a:r>
            <a:br>
              <a:rPr lang="ru-RU" dirty="0" smtClean="0"/>
            </a:br>
            <a:r>
              <a:rPr lang="ru-RU" dirty="0" smtClean="0"/>
              <a:t>Блестят в лазури голубой.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2" y="1700808"/>
            <a:ext cx="7443584" cy="4773017"/>
          </a:xfrm>
        </p:spPr>
      </p:pic>
    </p:spTree>
    <p:extLst>
      <p:ext uri="{BB962C8B-B14F-4D97-AF65-F5344CB8AC3E}">
        <p14:creationId xmlns:p14="http://schemas.microsoft.com/office/powerpoint/2010/main" val="282399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dirty="0" smtClean="0"/>
              <a:t>Как вышки елочки темнеют.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7056783" cy="4873625"/>
          </a:xfrm>
        </p:spPr>
      </p:pic>
    </p:spTree>
    <p:extLst>
      <p:ext uri="{BB962C8B-B14F-4D97-AF65-F5344CB8AC3E}">
        <p14:creationId xmlns:p14="http://schemas.microsoft.com/office/powerpoint/2010/main" val="26466714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Сегодня целый день играет</a:t>
            </a:r>
            <a:br>
              <a:rPr lang="ru-RU" dirty="0" smtClean="0"/>
            </a:br>
            <a:r>
              <a:rPr lang="ru-RU" dirty="0" smtClean="0"/>
              <a:t>В дворе последний мотылек.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6912768" cy="4896544"/>
          </a:xfrm>
        </p:spPr>
      </p:pic>
    </p:spTree>
    <p:extLst>
      <p:ext uri="{BB962C8B-B14F-4D97-AF65-F5344CB8AC3E}">
        <p14:creationId xmlns:p14="http://schemas.microsoft.com/office/powerpoint/2010/main" val="1495501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Листопад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 fontScale="70000" lnSpcReduction="2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4100" dirty="0">
                <a:solidFill>
                  <a:prstClr val="black"/>
                </a:solidFill>
                <a:latin typeface="Arial"/>
              </a:rPr>
              <a:t>Лес, точно терем расписной,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4100" dirty="0">
                <a:solidFill>
                  <a:prstClr val="black"/>
                </a:solidFill>
                <a:latin typeface="Arial"/>
              </a:rPr>
              <a:t>Лиловый, золотой, багряный,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4100" dirty="0">
                <a:solidFill>
                  <a:prstClr val="black"/>
                </a:solidFill>
                <a:latin typeface="Arial"/>
              </a:rPr>
              <a:t>Весёлой, пёстрою стеной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4100" dirty="0">
                <a:solidFill>
                  <a:prstClr val="black"/>
                </a:solidFill>
                <a:latin typeface="Arial"/>
              </a:rPr>
              <a:t>Стоит над светлою поляной.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4100" dirty="0">
                <a:solidFill>
                  <a:prstClr val="black"/>
                </a:solidFill>
                <a:latin typeface="Arial"/>
              </a:rPr>
              <a:t>Берёзы жёлтою резьбой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4100" dirty="0">
                <a:solidFill>
                  <a:prstClr val="black"/>
                </a:solidFill>
                <a:latin typeface="Arial"/>
              </a:rPr>
              <a:t>Блестят в лазури голубой,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4100" dirty="0">
                <a:solidFill>
                  <a:prstClr val="black"/>
                </a:solidFill>
                <a:latin typeface="Arial"/>
              </a:rPr>
              <a:t>Как вышки, ёлочки темнеют,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4100" dirty="0">
                <a:solidFill>
                  <a:prstClr val="black"/>
                </a:solidFill>
                <a:latin typeface="Arial"/>
              </a:rPr>
              <a:t>А между </a:t>
            </a:r>
            <a:r>
              <a:rPr lang="ru-RU" sz="4100" dirty="0">
                <a:solidFill>
                  <a:prstClr val="black"/>
                </a:solidFill>
                <a:latin typeface="Arial"/>
                <a:cs typeface="Arial" charset="0"/>
              </a:rPr>
              <a:t>клёнами</a:t>
            </a:r>
            <a:r>
              <a:rPr lang="ru-RU" sz="4100" dirty="0">
                <a:solidFill>
                  <a:prstClr val="black"/>
                </a:solidFill>
                <a:latin typeface="Arial"/>
              </a:rPr>
              <a:t> синеют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4100" dirty="0">
                <a:solidFill>
                  <a:prstClr val="black"/>
                </a:solidFill>
                <a:latin typeface="Arial"/>
              </a:rPr>
              <a:t>То там, то здесь в листве сквозной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4100" dirty="0">
                <a:solidFill>
                  <a:prstClr val="black"/>
                </a:solidFill>
                <a:latin typeface="Arial"/>
              </a:rPr>
              <a:t>Просветы в небо, что оконца.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sz="3000" dirty="0">
              <a:solidFill>
                <a:prstClr val="black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3000" dirty="0">
                <a:solidFill>
                  <a:prstClr val="black"/>
                </a:solidFill>
                <a:latin typeface="Arial"/>
              </a:rPr>
              <a:t>			</a:t>
            </a:r>
            <a:endParaRPr lang="ru-RU" sz="3000" dirty="0" smtClean="0">
              <a:solidFill>
                <a:prstClr val="black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3000" dirty="0">
                <a:solidFill>
                  <a:prstClr val="black"/>
                </a:solidFill>
                <a:latin typeface="Arial"/>
              </a:rPr>
              <a:t> </a:t>
            </a:r>
            <a:r>
              <a:rPr lang="ru-RU" sz="3000" dirty="0" smtClean="0">
                <a:solidFill>
                  <a:prstClr val="black"/>
                </a:solidFill>
                <a:latin typeface="Arial"/>
              </a:rPr>
              <a:t>                                                (</a:t>
            </a:r>
            <a:r>
              <a:rPr lang="ru-RU" sz="3000" dirty="0" err="1">
                <a:solidFill>
                  <a:prstClr val="black"/>
                </a:solidFill>
                <a:latin typeface="Arial"/>
              </a:rPr>
              <a:t>И.А.Бунин</a:t>
            </a:r>
            <a:r>
              <a:rPr lang="ru-RU" sz="3000" dirty="0">
                <a:solidFill>
                  <a:prstClr val="black"/>
                </a:solidFill>
                <a:latin typeface="Arial"/>
              </a:rPr>
              <a:t>)</a:t>
            </a:r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1584176" cy="2880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267744" y="1340769"/>
            <a:ext cx="136815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1340768"/>
            <a:ext cx="1584176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636912"/>
            <a:ext cx="129614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3140968"/>
            <a:ext cx="266429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99892" y="4005064"/>
            <a:ext cx="133214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8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/>
              <a:t>Настроение.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3658" y="264888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светлое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32497" y="184751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веселое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1620529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грустное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40052" y="307916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игривое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05075" y="4183855"/>
            <a:ext cx="247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восторженное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15786" y="5330824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спокойное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83" y="3722190"/>
            <a:ext cx="224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печальное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9443" y="5330825"/>
            <a:ext cx="2104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радостное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26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b="1" dirty="0" smtClean="0"/>
              <a:t>И Т О Г    У Р О К А.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8391" y="1498954"/>
            <a:ext cx="336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Сегодня я узнал. . 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9602" y="215130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Было интересно. . 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3962" y="2828834"/>
            <a:ext cx="339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понял, что. . 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3962" y="357301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Меня  удивило. . 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0081" y="423589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Мне  захотелось. . 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3962" y="577016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Теперь  я  попробую. . 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3962" y="501612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Было  трудно. .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4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467600" cy="1143000"/>
          </a:xfrm>
        </p:spPr>
        <p:txBody>
          <a:bodyPr/>
          <a:lstStyle/>
          <a:p>
            <a:r>
              <a:rPr lang="ru-RU" b="1" dirty="0" smtClean="0"/>
              <a:t>С П А С И Б О  В С Е М  З А  У Р О К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571475" cy="487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6160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/>
              <a:t>Осень – чудесная пора.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6900531" cy="5133057"/>
          </a:xfrm>
        </p:spPr>
      </p:pic>
    </p:spTree>
    <p:extLst>
      <p:ext uri="{BB962C8B-B14F-4D97-AF65-F5344CB8AC3E}">
        <p14:creationId xmlns:p14="http://schemas.microsoft.com/office/powerpoint/2010/main" val="9016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6900531" cy="5997153"/>
          </a:xfrm>
        </p:spPr>
      </p:pic>
    </p:spTree>
    <p:extLst>
      <p:ext uri="{BB962C8B-B14F-4D97-AF65-F5344CB8AC3E}">
        <p14:creationId xmlns:p14="http://schemas.microsoft.com/office/powerpoint/2010/main" val="40985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056784" cy="5925145"/>
          </a:xfrm>
        </p:spPr>
      </p:pic>
    </p:spTree>
    <p:extLst>
      <p:ext uri="{BB962C8B-B14F-4D97-AF65-F5344CB8AC3E}">
        <p14:creationId xmlns:p14="http://schemas.microsoft.com/office/powerpoint/2010/main" val="5842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272808" cy="5760640"/>
          </a:xfrm>
        </p:spPr>
      </p:pic>
    </p:spTree>
    <p:extLst>
      <p:ext uri="{BB962C8B-B14F-4D97-AF65-F5344CB8AC3E}">
        <p14:creationId xmlns:p14="http://schemas.microsoft.com/office/powerpoint/2010/main" val="10945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/>
              <a:t>И. Левитан  «Золотая осень.»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560840" cy="5112568"/>
          </a:xfrm>
        </p:spPr>
      </p:pic>
    </p:spTree>
    <p:extLst>
      <p:ext uri="{BB962C8B-B14F-4D97-AF65-F5344CB8AC3E}">
        <p14:creationId xmlns:p14="http://schemas.microsoft.com/office/powerpoint/2010/main" val="40555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И.А.Бунин</a:t>
            </a:r>
            <a:r>
              <a:rPr lang="ru-RU" dirty="0" smtClean="0"/>
              <a:t> – великий русский поэт.</a:t>
            </a:r>
            <a:br>
              <a:rPr lang="ru-RU" dirty="0" smtClean="0"/>
            </a:br>
            <a:r>
              <a:rPr lang="ru-RU" dirty="0" smtClean="0"/>
              <a:t>( 1870 – 1953 ).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64" y="1600200"/>
            <a:ext cx="3728672" cy="4873625"/>
          </a:xfrm>
        </p:spPr>
      </p:pic>
    </p:spTree>
    <p:extLst>
      <p:ext uri="{BB962C8B-B14F-4D97-AF65-F5344CB8AC3E}">
        <p14:creationId xmlns:p14="http://schemas.microsoft.com/office/powerpoint/2010/main" val="12014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/>
              <a:t>Л И С Т О П А Д.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7200800" cy="4968552"/>
          </a:xfrm>
        </p:spPr>
      </p:pic>
    </p:spTree>
    <p:extLst>
      <p:ext uri="{BB962C8B-B14F-4D97-AF65-F5344CB8AC3E}">
        <p14:creationId xmlns:p14="http://schemas.microsoft.com/office/powerpoint/2010/main" val="8472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3" y="548680"/>
            <a:ext cx="7180294" cy="5925145"/>
          </a:xfrm>
        </p:spPr>
      </p:pic>
    </p:spTree>
    <p:extLst>
      <p:ext uri="{BB962C8B-B14F-4D97-AF65-F5344CB8AC3E}">
        <p14:creationId xmlns:p14="http://schemas.microsoft.com/office/powerpoint/2010/main" val="3675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</TotalTime>
  <Words>182</Words>
  <Application>Microsoft Office PowerPoint</Application>
  <PresentationFormat>Экран (4:3)</PresentationFormat>
  <Paragraphs>43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Открытый урок по чтению в 4 в классе.</vt:lpstr>
      <vt:lpstr>Осень – чудесная пора.</vt:lpstr>
      <vt:lpstr>Презентация PowerPoint</vt:lpstr>
      <vt:lpstr>Презентация PowerPoint</vt:lpstr>
      <vt:lpstr>Презентация PowerPoint</vt:lpstr>
      <vt:lpstr>И. Левитан  «Золотая осень.»</vt:lpstr>
      <vt:lpstr>И.А.Бунин – великий русский поэт. ( 1870 – 1953 ).</vt:lpstr>
      <vt:lpstr>Л И С Т О П А Д.</vt:lpstr>
      <vt:lpstr>Презентация PowerPoint</vt:lpstr>
      <vt:lpstr>Березы желтою резьбой Блестят в лазури голубой.</vt:lpstr>
      <vt:lpstr>Как вышки елочки темнеют.</vt:lpstr>
      <vt:lpstr>Сегодня целый день играет В дворе последний мотылек.</vt:lpstr>
      <vt:lpstr>Листопад</vt:lpstr>
      <vt:lpstr>Настроение.</vt:lpstr>
      <vt:lpstr>И Т О Г    У Р О К А.</vt:lpstr>
      <vt:lpstr>С П А С И Б О  В С Е М  З А  У Р О 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чтению в 4 в классе.</dc:title>
  <dc:creator>АСЯ</dc:creator>
  <cp:lastModifiedBy>Admin</cp:lastModifiedBy>
  <cp:revision>22</cp:revision>
  <dcterms:created xsi:type="dcterms:W3CDTF">2010-10-14T16:43:01Z</dcterms:created>
  <dcterms:modified xsi:type="dcterms:W3CDTF">2013-08-20T14:06:59Z</dcterms:modified>
</cp:coreProperties>
</file>