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5"/>
  </p:notesMasterIdLst>
  <p:sldIdLst>
    <p:sldId id="256" r:id="rId2"/>
    <p:sldId id="267" r:id="rId3"/>
    <p:sldId id="266" r:id="rId4"/>
    <p:sldId id="257" r:id="rId5"/>
    <p:sldId id="258" r:id="rId6"/>
    <p:sldId id="265" r:id="rId7"/>
    <p:sldId id="268" r:id="rId8"/>
    <p:sldId id="259" r:id="rId9"/>
    <p:sldId id="260" r:id="rId10"/>
    <p:sldId id="261" r:id="rId11"/>
    <p:sldId id="263" r:id="rId12"/>
    <p:sldId id="269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630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-57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aseline="0" dirty="0" smtClean="0">
                <a:solidFill>
                  <a:schemeClr val="tx1"/>
                </a:solidFill>
              </a:rPr>
              <a:t>Факторы</a:t>
            </a:r>
            <a:r>
              <a:rPr lang="ru-RU" baseline="0" dirty="0">
                <a:solidFill>
                  <a:schemeClr val="tx1"/>
                </a:solidFill>
              </a:rPr>
              <a:t>, влияющие на развитие здоровья</a:t>
            </a:r>
          </a:p>
        </c:rich>
      </c:tx>
      <c:layout/>
      <c:spPr>
        <a:solidFill>
          <a:schemeClr val="bg1"/>
        </a:solidFill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237950367610789E-2"/>
          <c:y val="0.2079295258433394"/>
          <c:w val="0.92614719081938979"/>
          <c:h val="0.6762021908662455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20%</a:t>
                    </a:r>
                    <a:endParaRPr lang="en-US"/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20%</a:t>
                    </a:r>
                    <a:endParaRPr lang="en-US" dirty="0"/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50%</a:t>
                    </a:r>
                    <a:endParaRPr lang="en-US"/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Развитие здравоохранения</c:v>
                </c:pt>
                <c:pt idx="1">
                  <c:v>Экология</c:v>
                </c:pt>
                <c:pt idx="2">
                  <c:v>Наследственность</c:v>
                </c:pt>
                <c:pt idx="3">
                  <c:v>Образ жизни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0.1</c:v>
                </c:pt>
                <c:pt idx="1">
                  <c:v>0.2</c:v>
                </c:pt>
                <c:pt idx="2">
                  <c:v>0.2</c:v>
                </c:pt>
                <c:pt idx="3">
                  <c:v>0.5</c:v>
                </c:pt>
              </c:numCache>
            </c:numRef>
          </c:val>
        </c:ser>
        <c:dLbls>
          <c:showVal val="1"/>
        </c:dLbls>
        <c:gapWidth val="164"/>
        <c:overlap val="-22"/>
        <c:axId val="83424384"/>
        <c:axId val="83425920"/>
      </c:barChart>
      <c:catAx>
        <c:axId val="834243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425920"/>
        <c:crossesAt val="0"/>
        <c:auto val="1"/>
        <c:lblAlgn val="ctr"/>
        <c:lblOffset val="100"/>
      </c:catAx>
      <c:valAx>
        <c:axId val="83425920"/>
        <c:scaling>
          <c:orientation val="minMax"/>
        </c:scaling>
        <c:axPos val="l"/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42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7AA38-15F6-4F36-912F-64B2834052F7}" type="datetimeFigureOut">
              <a:rPr lang="ru-RU"/>
              <a:pPr/>
              <a:t>17.12.2014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B66C8-331F-4706-BE61-2664A413B13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865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66C8-331F-4706-BE61-2664A413B136}" type="slidenum">
              <a:rPr lang="ru-RU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0802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66C8-331F-4706-BE61-2664A413B136}" type="slidenum">
              <a:rPr lang="ru-RU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8447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66C8-331F-4706-BE61-2664A413B136}" type="slidenum">
              <a:rPr lang="ru-RU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844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66C8-331F-4706-BE61-2664A413B136}" type="slidenum">
              <a:rPr lang="ru-RU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844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66C8-331F-4706-BE61-2664A413B136}" type="slidenum">
              <a:rPr lang="ru-RU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844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66C8-331F-4706-BE61-2664A413B136}" type="slidenum">
              <a:rPr lang="ru-RU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844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66C8-331F-4706-BE61-2664A413B136}" type="slidenum">
              <a:rPr lang="ru-RU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844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66C8-331F-4706-BE61-2664A413B136}" type="slidenum">
              <a:rPr lang="ru-RU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844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66C8-331F-4706-BE61-2664A413B136}" type="slidenum">
              <a:rPr lang="ru-RU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0802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66C8-331F-4706-BE61-2664A413B136}" type="slidenum">
              <a:rPr lang="ru-RU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844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66C8-331F-4706-BE61-2664A413B136}" type="slidenum">
              <a:rPr lang="ru-RU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8447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66C8-331F-4706-BE61-2664A413B136}" type="slidenum">
              <a:rPr lang="ru-RU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844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B66C8-331F-4706-BE61-2664A413B136}" type="slidenum">
              <a:rPr lang="ru-RU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784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974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796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ое назва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341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850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364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473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947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972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530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460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01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451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ma-pomogi.ru/2012/06/podvizhnyie-igryi-dlya-doshkolnik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ma-pomogi.ru/2012/06/podvizhnyie-igryi-dlya-doshkolnik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ru.wikipedia.org/wiki/%C7%E0%EA%E0%EB%E8%E2%E0%ED%E8%E5" TargetMode="Externa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3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67" y="13533"/>
            <a:ext cx="9033729" cy="66332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46038"/>
            <a:ext cx="12192000" cy="914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83197"/>
            <a:ext cx="12196763" cy="385191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0192" y="6079752"/>
            <a:ext cx="6151808" cy="567054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688" y="4145406"/>
            <a:ext cx="7095237" cy="2406207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000" b="1" dirty="0" smtClean="0">
                <a:latin typeface="Calibri"/>
              </a:rPr>
              <a:t>Проводили</a:t>
            </a:r>
            <a:r>
              <a:rPr lang="ru-RU" sz="2000" b="1" dirty="0" smtClean="0">
                <a:latin typeface="Calibri"/>
              </a:rPr>
              <a:t>: </a:t>
            </a:r>
            <a:r>
              <a:rPr lang="ru-RU" sz="2000" dirty="0" smtClean="0">
                <a:latin typeface="Calibri"/>
              </a:rPr>
              <a:t> Карлинская </a:t>
            </a:r>
            <a:r>
              <a:rPr lang="ru-RU" sz="2000" dirty="0">
                <a:latin typeface="Calibri"/>
              </a:rPr>
              <a:t>Екатерина </a:t>
            </a:r>
            <a:r>
              <a:rPr lang="ru-RU" sz="2000" dirty="0" smtClean="0">
                <a:latin typeface="Calibri"/>
              </a:rPr>
              <a:t>Сергеевна</a:t>
            </a:r>
          </a:p>
          <a:p>
            <a:pPr algn="r"/>
            <a:r>
              <a:rPr lang="ru-RU" sz="2000" dirty="0" smtClean="0">
                <a:latin typeface="Calibri"/>
              </a:rPr>
              <a:t>Королева Юлия Вячеславовна</a:t>
            </a:r>
            <a:endParaRPr lang="ru-RU" sz="2000" dirty="0">
              <a:latin typeface="Calibri"/>
            </a:endParaRPr>
          </a:p>
          <a:p>
            <a:pPr algn="r"/>
            <a:r>
              <a:rPr lang="ru-RU" sz="2000" dirty="0" smtClean="0">
                <a:latin typeface="Calibri"/>
              </a:rPr>
              <a:t>Воспитатели 8 группы « Гномики»</a:t>
            </a:r>
            <a:endParaRPr lang="ru-RU" sz="2000" dirty="0">
              <a:latin typeface="Calibri"/>
            </a:endParaRPr>
          </a:p>
          <a:p>
            <a:pPr algn="r"/>
            <a:r>
              <a:rPr lang="ru-RU" sz="2000" b="1" dirty="0">
                <a:latin typeface="Calibri"/>
              </a:rPr>
              <a:t> </a:t>
            </a:r>
            <a:r>
              <a:rPr lang="ru-RU" sz="2000" dirty="0">
                <a:latin typeface="Calibri"/>
              </a:rPr>
              <a:t>ГБДОУ № 79</a:t>
            </a:r>
          </a:p>
          <a:p>
            <a:endParaRPr lang="ru-RU" b="1" dirty="0" smtClean="0">
              <a:latin typeface="Calibri"/>
            </a:endParaRPr>
          </a:p>
          <a:p>
            <a:endParaRPr lang="ru-RU" sz="2000" b="1" dirty="0" smtClean="0">
              <a:latin typeface=""/>
            </a:endParaRPr>
          </a:p>
          <a:p>
            <a:r>
              <a:rPr lang="ru-RU" sz="2000" b="1" dirty="0" smtClean="0">
                <a:solidFill>
                  <a:srgbClr val="FFFFFF"/>
                </a:solidFill>
                <a:latin typeface="Calibri"/>
              </a:rPr>
              <a:t>Санкт-Петербург </a:t>
            </a:r>
            <a:r>
              <a:rPr lang="ru-RU" sz="2000" b="1" dirty="0">
                <a:solidFill>
                  <a:srgbClr val="FFFFFF"/>
                </a:solidFill>
                <a:latin typeface="Calibri"/>
              </a:rPr>
              <a:t>2014 г.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04144" y="1808916"/>
            <a:ext cx="9144000" cy="2241297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Викторина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для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родителей по теме </a:t>
            </a:r>
            <a:br>
              <a:rPr lang="ru-RU" sz="3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3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"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Здоровый образ жизни"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ru-RU" sz="2800" b="1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/>
            </a:r>
            <a:b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endParaRPr lang="ru-RU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7272" y="6446016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16515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3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7383" y="642738"/>
            <a:ext cx="9940834" cy="66332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46038"/>
            <a:ext cx="12192000" cy="914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83197"/>
            <a:ext cx="12196763" cy="385191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0192" y="6079752"/>
            <a:ext cx="6151808" cy="567054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0753" y="7012565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2069" y="2090057"/>
            <a:ext cx="125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3</a:t>
            </a:r>
            <a:r>
              <a:rPr lang="ru-RU" sz="2400" b="1" dirty="0" smtClean="0"/>
              <a:t>. Отгадай кроссворд</a:t>
            </a:r>
            <a:r>
              <a:rPr lang="ru-RU" sz="2400" b="1" dirty="0" smtClean="0"/>
              <a:t>. 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8903" y="2379300"/>
            <a:ext cx="3433763" cy="400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624252" y="2651760"/>
            <a:ext cx="44674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/>
              <a:t>По </a:t>
            </a:r>
            <a:r>
              <a:rPr lang="ru-RU" b="1" dirty="0" smtClean="0"/>
              <a:t>горизонтали</a:t>
            </a:r>
            <a:endParaRPr lang="ru-RU" dirty="0" smtClean="0"/>
          </a:p>
          <a:p>
            <a:r>
              <a:rPr lang="ru-RU" dirty="0" smtClean="0"/>
              <a:t>1. То, чем все дышат</a:t>
            </a:r>
          </a:p>
          <a:p>
            <a:r>
              <a:rPr lang="ru-RU" dirty="0" smtClean="0"/>
              <a:t>3. Сочный съедобный плод деревьев</a:t>
            </a:r>
          </a:p>
          <a:p>
            <a:r>
              <a:rPr lang="ru-RU" dirty="0" smtClean="0"/>
              <a:t>6. Передвижение по поверхности воды</a:t>
            </a:r>
          </a:p>
          <a:p>
            <a:r>
              <a:rPr lang="ru-RU" dirty="0" smtClean="0"/>
              <a:t>7. «с» в лимоне</a:t>
            </a:r>
          </a:p>
          <a:p>
            <a:r>
              <a:rPr lang="ru-RU" dirty="0" smtClean="0"/>
              <a:t>8. На каком уроке нужно быть в форме</a:t>
            </a:r>
          </a:p>
          <a:p>
            <a:r>
              <a:rPr lang="ru-RU" dirty="0" smtClean="0"/>
              <a:t>9. Течет из крана</a:t>
            </a:r>
          </a:p>
          <a:p>
            <a:r>
              <a:rPr lang="ru-RU" dirty="0" smtClean="0"/>
              <a:t>12. Наука об окружающей среде</a:t>
            </a:r>
          </a:p>
          <a:p>
            <a:r>
              <a:rPr lang="ru-RU" dirty="0" smtClean="0"/>
              <a:t>14. То, что дает нам корова</a:t>
            </a:r>
          </a:p>
          <a:p>
            <a:r>
              <a:rPr lang="ru-RU" dirty="0" smtClean="0"/>
              <a:t>15. От рождения до смерти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009622" y="2779700"/>
            <a:ext cx="3182378" cy="2566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 </a:t>
            </a:r>
            <a:r>
              <a:rPr lang="ru-RU" b="1" dirty="0" smtClean="0">
                <a:solidFill>
                  <a:prstClr val="black"/>
                </a:solidFill>
              </a:rPr>
              <a:t>По вертикали</a:t>
            </a:r>
            <a:endParaRPr lang="ru-RU" dirty="0" smtClean="0">
              <a:solidFill>
                <a:prstClr val="black"/>
              </a:solidFill>
            </a:endParaRP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2. Утренняя настройка тела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4. Иньекция против </a:t>
            </a:r>
            <a:r>
              <a:rPr lang="ru-RU" dirty="0" smtClean="0">
                <a:solidFill>
                  <a:prstClr val="black"/>
                </a:solidFill>
              </a:rPr>
              <a:t>заразной болезни</a:t>
            </a:r>
            <a:endParaRPr lang="ru-RU" dirty="0" smtClean="0">
              <a:solidFill>
                <a:prstClr val="black"/>
              </a:solidFill>
            </a:endParaRP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5. Обливание ледяной водой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10. Вырос на грядке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11. Главное достоинство рук фокусника  </a:t>
            </a:r>
            <a:r>
              <a:rPr lang="ru-RU" dirty="0" smtClean="0">
                <a:solidFill>
                  <a:prstClr val="black"/>
                </a:solidFill>
              </a:rPr>
              <a:t>13</a:t>
            </a:r>
            <a:r>
              <a:rPr lang="ru-RU" dirty="0" smtClean="0">
                <a:solidFill>
                  <a:prstClr val="black"/>
                </a:solidFill>
              </a:rPr>
              <a:t>. Обувь </a:t>
            </a:r>
            <a:r>
              <a:rPr lang="ru-RU" dirty="0" smtClean="0">
                <a:solidFill>
                  <a:prstClr val="black"/>
                </a:solidFill>
              </a:rPr>
              <a:t>фигуристки.</a:t>
            </a:r>
            <a:endParaRPr lang="ru-R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0574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3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760" y="590486"/>
            <a:ext cx="9940834" cy="66332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46038"/>
            <a:ext cx="12192000" cy="914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83197"/>
            <a:ext cx="12196763" cy="385191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0192" y="6079752"/>
            <a:ext cx="6151808" cy="567054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0753" y="7012565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2069" y="2090057"/>
            <a:ext cx="12538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4. Подвижные игры, вместе с родителями.  </a:t>
            </a:r>
            <a:endParaRPr lang="ru-RU" sz="2800" b="1" dirty="0"/>
          </a:p>
        </p:txBody>
      </p:sp>
      <p:pic>
        <p:nvPicPr>
          <p:cNvPr id="10" name="Рисунок 9" descr="IkEf7D5Dj0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7461" y="3383281"/>
            <a:ext cx="2566111" cy="2416628"/>
          </a:xfrm>
          <a:prstGeom prst="rect">
            <a:avLst/>
          </a:prstGeom>
        </p:spPr>
      </p:pic>
      <p:pic>
        <p:nvPicPr>
          <p:cNvPr id="12" name="Рисунок 11" descr="laLtyPlzGV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37713" y="3304902"/>
            <a:ext cx="3134179" cy="253518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153989" y="2886891"/>
            <a:ext cx="2481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Попади в цель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955280" y="2886891"/>
            <a:ext cx="301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Найди свой домик.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930574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3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1257" y="812554"/>
            <a:ext cx="9940834" cy="66332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46038"/>
            <a:ext cx="12192000" cy="914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83197"/>
            <a:ext cx="12196763" cy="385191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0192" y="6079752"/>
            <a:ext cx="6151808" cy="567054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0753" y="7012565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2069" y="2090057"/>
            <a:ext cx="125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Подведение итогов. Награждение.</a:t>
            </a:r>
            <a:r>
              <a:rPr lang="ru-RU" sz="2400" b="1" dirty="0" smtClean="0"/>
              <a:t>  </a:t>
            </a:r>
            <a:endParaRPr lang="ru-RU" sz="2400" b="1" dirty="0"/>
          </a:p>
        </p:txBody>
      </p:sp>
      <p:pic>
        <p:nvPicPr>
          <p:cNvPr id="14" name="Рисунок 13" descr="Ux_D1-ZJMz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0388" y="2847446"/>
            <a:ext cx="2477589" cy="2889082"/>
          </a:xfrm>
          <a:prstGeom prst="rect">
            <a:avLst/>
          </a:prstGeom>
        </p:spPr>
      </p:pic>
      <p:pic>
        <p:nvPicPr>
          <p:cNvPr id="17" name="Рисунок 16" descr="t_600x500_539df3b75c1d5256eca39bee956ab9cd_150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9851" y="3101069"/>
            <a:ext cx="1417929" cy="2215514"/>
          </a:xfrm>
          <a:prstGeom prst="rect">
            <a:avLst/>
          </a:prstGeom>
        </p:spPr>
      </p:pic>
      <p:pic>
        <p:nvPicPr>
          <p:cNvPr id="18" name="Рисунок 17" descr="medalA-0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483635" y="3178902"/>
            <a:ext cx="1319348" cy="20614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30574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3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113" y="1005809"/>
            <a:ext cx="9940834" cy="66332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46038"/>
            <a:ext cx="12192000" cy="914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83197"/>
            <a:ext cx="12196763" cy="385191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0192" y="6079752"/>
            <a:ext cx="6151808" cy="567054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0753" y="7012565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2069" y="1331259"/>
            <a:ext cx="125388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2800" b="1" dirty="0" smtClean="0"/>
              <a:t>  </a:t>
            </a:r>
            <a:endParaRPr lang="ru-RU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53989" y="2886891"/>
            <a:ext cx="2481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955280" y="2886891"/>
            <a:ext cx="301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87506" y="2111188"/>
            <a:ext cx="147783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Можно </a:t>
            </a:r>
            <a:r>
              <a:rPr lang="ru-RU" sz="2400" dirty="0" smtClean="0"/>
              <a:t>сделать вывод, чтобы быть здоровыми, нужно заниматься физкультурой, </a:t>
            </a:r>
            <a:endParaRPr lang="ru-RU" sz="2400" dirty="0" smtClean="0"/>
          </a:p>
          <a:p>
            <a:r>
              <a:rPr lang="ru-RU" sz="2400" dirty="0" smtClean="0"/>
              <a:t>делать </a:t>
            </a:r>
            <a:r>
              <a:rPr lang="ru-RU" sz="2400" dirty="0" smtClean="0"/>
              <a:t>зарядку, соблюдать режим, заниматься спортом, закаляться, </a:t>
            </a:r>
          </a:p>
          <a:p>
            <a:r>
              <a:rPr lang="ru-RU" sz="2400" dirty="0" smtClean="0"/>
              <a:t>играть </a:t>
            </a:r>
            <a:r>
              <a:rPr lang="ru-RU" sz="2400" dirty="0" smtClean="0"/>
              <a:t>в подвижные игры с детьми на свежем воздухе.  </a:t>
            </a:r>
          </a:p>
          <a:p>
            <a:endParaRPr lang="ru-RU" dirty="0"/>
          </a:p>
        </p:txBody>
      </p:sp>
      <p:pic>
        <p:nvPicPr>
          <p:cNvPr id="16" name="Рисунок 15" descr="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0247" y="3010460"/>
            <a:ext cx="2810436" cy="28104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30574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3[1]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08" y="864807"/>
            <a:ext cx="9940834" cy="66332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46038"/>
            <a:ext cx="12192000" cy="914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83197"/>
            <a:ext cx="12196763" cy="385191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0192" y="6079752"/>
            <a:ext cx="6151808" cy="567054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0753" y="7012565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2069" y="2090057"/>
            <a:ext cx="125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</a:t>
            </a:r>
            <a:endParaRPr lang="ru-RU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86846" y="3239590"/>
            <a:ext cx="6405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167051" y="1946366"/>
            <a:ext cx="70074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Формировать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Здоровый Образ жизни.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оспитывать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бережное отношение к здоровью своего ребенка и своему здоровью. </a:t>
            </a:r>
            <a:r>
              <a:rPr lang="ru-RU" sz="2400" dirty="0" smtClean="0"/>
              <a:t>                                                 </a:t>
            </a:r>
          </a:p>
          <a:p>
            <a:endParaRPr lang="ru-RU" dirty="0"/>
          </a:p>
        </p:txBody>
      </p:sp>
      <p:pic>
        <p:nvPicPr>
          <p:cNvPr id="20" name="Рисунок 19" descr="17969648[1]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9178" y="3160773"/>
            <a:ext cx="2297147" cy="23125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30574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3[1]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" y="890933"/>
            <a:ext cx="9940834" cy="66332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46038"/>
            <a:ext cx="12192000" cy="914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83197"/>
            <a:ext cx="12196763" cy="385191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0192" y="6079752"/>
            <a:ext cx="6151808" cy="567054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0753" y="7012565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2069" y="2090057"/>
            <a:ext cx="125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</a:t>
            </a:r>
            <a:endParaRPr lang="ru-RU" sz="2400" b="1" dirty="0"/>
          </a:p>
        </p:txBody>
      </p:sp>
      <p:sp>
        <p:nvSpPr>
          <p:cNvPr id="15" name="Прямоугольник 14">
            <a:hlinkClick r:id="rId5"/>
          </p:cNvPr>
          <p:cNvSpPr/>
          <p:nvPr/>
        </p:nvSpPr>
        <p:spPr>
          <a:xfrm>
            <a:off x="1345473" y="1959429"/>
            <a:ext cx="110119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</p:txBody>
      </p:sp>
      <p:sp>
        <p:nvSpPr>
          <p:cNvPr id="21" name="Прямоугольник 20"/>
          <p:cNvSpPr/>
          <p:nvPr/>
        </p:nvSpPr>
        <p:spPr>
          <a:xfrm>
            <a:off x="3657600" y="1397726"/>
            <a:ext cx="853439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Информация  для родителей по теме «Здоровый образ жизни»</a:t>
            </a:r>
          </a:p>
          <a:p>
            <a:endParaRPr lang="ru-RU" sz="3200" b="1" i="1" dirty="0" smtClean="0"/>
          </a:p>
          <a:p>
            <a:r>
              <a:rPr lang="ru-RU" sz="3200" b="1" i="1" dirty="0" smtClean="0"/>
              <a:t> </a:t>
            </a:r>
            <a:endParaRPr lang="ru-RU" sz="32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754880" y="2808514"/>
            <a:ext cx="75081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Факторы влияющие на развитие здоровья.</a:t>
            </a:r>
          </a:p>
          <a:p>
            <a:pPr>
              <a:buFont typeface="Wingdings" pitchFamily="2" charset="2"/>
              <a:buChar char="v"/>
            </a:pPr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Компоненты здорового образа жизни.</a:t>
            </a:r>
          </a:p>
          <a:p>
            <a:pPr>
              <a:buFont typeface="Wingdings" pitchFamily="2" charset="2"/>
              <a:buChar char="v"/>
            </a:pPr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Закаливание.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930574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3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67" y="13533"/>
            <a:ext cx="9033729" cy="66332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46038"/>
            <a:ext cx="12192000" cy="914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83197"/>
            <a:ext cx="12196763" cy="385191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0192" y="6079752"/>
            <a:ext cx="6151808" cy="567054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7272" y="6446016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graphicFrame>
        <p:nvGraphicFramePr>
          <p:cNvPr id="39" name="Диаграмма 38"/>
          <p:cNvGraphicFramePr/>
          <p:nvPr>
            <p:extLst>
              <p:ext uri="{D42A27DB-BD31-4B8C-83A1-F6EECF244321}">
                <p14:modId xmlns="" xmlns:p14="http://schemas.microsoft.com/office/powerpoint/2010/main" val="1875592590"/>
              </p:ext>
            </p:extLst>
          </p:nvPr>
        </p:nvGraphicFramePr>
        <p:xfrm>
          <a:off x="3301734" y="1177870"/>
          <a:ext cx="8615906" cy="4901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930574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3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744" y="0"/>
            <a:ext cx="9033729" cy="66332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46038"/>
            <a:ext cx="12192000" cy="914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83197"/>
            <a:ext cx="12196763" cy="385191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0192" y="6079752"/>
            <a:ext cx="6151808" cy="567054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7608" y="1375167"/>
            <a:ext cx="6342661" cy="5581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Компоненты здорового образа жизни</a:t>
            </a:r>
            <a:endParaRPr lang="ru-RU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7272" y="6446016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a8a62794f06f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3067" y="3429016"/>
            <a:ext cx="1266552" cy="1365062"/>
          </a:xfrm>
          <a:prstGeom prst="rect">
            <a:avLst/>
          </a:prstGeom>
        </p:spPr>
      </p:pic>
      <p:sp>
        <p:nvSpPr>
          <p:cNvPr id="14" name="Шестиугольник 13"/>
          <p:cNvSpPr/>
          <p:nvPr/>
        </p:nvSpPr>
        <p:spPr>
          <a:xfrm>
            <a:off x="9583354" y="3066865"/>
            <a:ext cx="2303845" cy="914400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Питание</a:t>
            </a:r>
            <a:endParaRPr lang="ru-RU" dirty="0"/>
          </a:p>
        </p:txBody>
      </p:sp>
      <p:sp>
        <p:nvSpPr>
          <p:cNvPr id="16" name="Шестиугольник 15"/>
          <p:cNvSpPr/>
          <p:nvPr/>
        </p:nvSpPr>
        <p:spPr>
          <a:xfrm>
            <a:off x="9583355" y="4481855"/>
            <a:ext cx="2303844" cy="1012370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Режим дня</a:t>
            </a:r>
            <a:endParaRPr lang="ru-RU" dirty="0"/>
          </a:p>
        </p:txBody>
      </p:sp>
      <p:sp>
        <p:nvSpPr>
          <p:cNvPr id="17" name="Правильный пятиугольник 16"/>
          <p:cNvSpPr/>
          <p:nvPr/>
        </p:nvSpPr>
        <p:spPr>
          <a:xfrm rot="10800000">
            <a:off x="6613302" y="4890449"/>
            <a:ext cx="3040886" cy="1157944"/>
          </a:xfrm>
          <a:prstGeom prst="pent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ru-RU" dirty="0" smtClean="0"/>
              <a:t>Прогулка</a:t>
            </a:r>
            <a:endParaRPr lang="ru-RU" dirty="0"/>
          </a:p>
        </p:txBody>
      </p:sp>
      <p:sp>
        <p:nvSpPr>
          <p:cNvPr id="18" name="Шестиугольник 17"/>
          <p:cNvSpPr/>
          <p:nvPr/>
        </p:nvSpPr>
        <p:spPr>
          <a:xfrm>
            <a:off x="4185634" y="4606755"/>
            <a:ext cx="2263207" cy="966652"/>
          </a:xfrm>
          <a:prstGeom prst="hex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Физические занятия</a:t>
            </a:r>
            <a:endParaRPr lang="ru-RU" dirty="0"/>
          </a:p>
        </p:txBody>
      </p:sp>
      <p:sp>
        <p:nvSpPr>
          <p:cNvPr id="19" name="Шестиугольник 18"/>
          <p:cNvSpPr/>
          <p:nvPr/>
        </p:nvSpPr>
        <p:spPr>
          <a:xfrm>
            <a:off x="4185634" y="3115913"/>
            <a:ext cx="2078698" cy="9144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Закаливание</a:t>
            </a:r>
            <a:endParaRPr lang="ru-RU" dirty="0"/>
          </a:p>
        </p:txBody>
      </p:sp>
      <p:sp>
        <p:nvSpPr>
          <p:cNvPr id="20" name="Правильный пятиугольник 19"/>
          <p:cNvSpPr/>
          <p:nvPr/>
        </p:nvSpPr>
        <p:spPr>
          <a:xfrm>
            <a:off x="6344704" y="2078610"/>
            <a:ext cx="3383279" cy="1254035"/>
          </a:xfrm>
          <a:prstGeom prst="pent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Благоприятная обстановка в семье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837723" y="4617029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16515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3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0445" y="1165252"/>
            <a:ext cx="9940834" cy="66332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46038"/>
            <a:ext cx="12192000" cy="914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83197"/>
            <a:ext cx="12196763" cy="385191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0192" y="6079752"/>
            <a:ext cx="6151808" cy="567054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0753" y="7012565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2069" y="2090057"/>
            <a:ext cx="125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94636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4618" y="1058093"/>
            <a:ext cx="3342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Закаливание -</a:t>
            </a:r>
            <a:endParaRPr lang="ru-RU" sz="4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83131" y="189411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Закаливание</a:t>
            </a:r>
            <a:r>
              <a:rPr lang="ru-RU" dirty="0" smtClean="0"/>
              <a:t> — это система специальной тренировки терморегуляторных процессов организма, включающая в себя процедуры, действие которых направлено на повышение устойчивости организма к переохлаждению или перегреванию.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362994" y="3095896"/>
            <a:ext cx="5368834" cy="4180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Хождение босиком</a:t>
            </a:r>
            <a:endParaRPr lang="ru-RU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336869" y="3853543"/>
            <a:ext cx="5381898" cy="39188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Контрастный душ (обливание ног )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376058" y="4572001"/>
            <a:ext cx="5316582" cy="4049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Полоскание горла прохладной водой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389120" y="5355771"/>
            <a:ext cx="5277394" cy="4049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Контрастное воздушное закаливание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0574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3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7383" y="564361"/>
            <a:ext cx="9940834" cy="66332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46038"/>
            <a:ext cx="12192000" cy="914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83197"/>
            <a:ext cx="12196763" cy="385191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0192" y="6079752"/>
            <a:ext cx="6151808" cy="567054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0753" y="7012565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2069" y="2090057"/>
            <a:ext cx="125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98571" y="1698171"/>
            <a:ext cx="217130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dirty="0" smtClean="0"/>
          </a:p>
          <a:p>
            <a:r>
              <a:rPr lang="ru-RU" sz="2800" b="1" dirty="0" smtClean="0"/>
              <a:t>2 КОМАНДЫ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92286" y="2991394"/>
            <a:ext cx="15090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dirty="0" smtClean="0"/>
          </a:p>
          <a:p>
            <a:r>
              <a:rPr lang="ru-RU" sz="2800" b="1" dirty="0" smtClean="0"/>
              <a:t>Айболит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503920" y="2991393"/>
            <a:ext cx="13370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dirty="0" smtClean="0"/>
          </a:p>
          <a:p>
            <a:r>
              <a:rPr lang="ru-RU" sz="2800" b="1" dirty="0" smtClean="0"/>
              <a:t>Улыбка</a:t>
            </a:r>
            <a:endParaRPr lang="ru-RU" sz="2800" b="1" dirty="0"/>
          </a:p>
        </p:txBody>
      </p:sp>
      <p:pic>
        <p:nvPicPr>
          <p:cNvPr id="19" name="Рисунок 18" descr="2f07cd54d97b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133702" y="2650355"/>
            <a:ext cx="1554481" cy="1503633"/>
          </a:xfrm>
          <a:prstGeom prst="rect">
            <a:avLst/>
          </a:prstGeom>
        </p:spPr>
      </p:pic>
      <p:pic>
        <p:nvPicPr>
          <p:cNvPr id="20" name="Рисунок 19" descr="rire1-600x505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406718" y="3075847"/>
            <a:ext cx="1149581" cy="96756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981406" y="4206240"/>
            <a:ext cx="421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 </a:t>
            </a:r>
            <a:r>
              <a:rPr lang="ru-RU" b="1" i="1" dirty="0" smtClean="0"/>
              <a:t>Девиз «Улыбка – это здоровье, радость</a:t>
            </a:r>
            <a:r>
              <a:rPr lang="ru-RU" b="1" i="1" dirty="0" smtClean="0"/>
              <a:t>»</a:t>
            </a:r>
            <a:endParaRPr lang="ru-RU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2886893" y="4349931"/>
            <a:ext cx="4440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 </a:t>
            </a:r>
            <a:r>
              <a:rPr lang="ru-RU" b="1" i="1" dirty="0" smtClean="0"/>
              <a:t>Девиз «В здоровом теле, здоровый дух»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747657" y="1371600"/>
            <a:ext cx="1860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Викторина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3930574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3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033729" cy="66332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-46038"/>
            <a:ext cx="12192000" cy="914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683197"/>
            <a:ext cx="12196763" cy="385191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0192" y="6079752"/>
            <a:ext cx="6151808" cy="567054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87272" y="6446016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349930" y="1214844"/>
            <a:ext cx="5368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Викторина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05349" y="1645919"/>
            <a:ext cx="525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 algn="ctr"/>
            <a:r>
              <a:rPr lang="ru-RU" b="1" dirty="0" smtClean="0"/>
              <a:t>1.Задание </a:t>
            </a:r>
            <a:r>
              <a:rPr lang="ru-RU" b="1" dirty="0" smtClean="0"/>
              <a:t>«вопрос - ответ».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35531" y="2299063"/>
            <a:ext cx="824266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Что, согласно известному лозунгу, является залогом здоровья? (Чистота).</a:t>
            </a:r>
          </a:p>
          <a:p>
            <a:r>
              <a:rPr lang="ru-RU" dirty="0" smtClean="0"/>
              <a:t>Как называется наука о здоровье? (Валеология).</a:t>
            </a:r>
          </a:p>
          <a:p>
            <a:r>
              <a:rPr lang="ru-RU" dirty="0" smtClean="0"/>
              <a:t>В каком году основана Всемирная организация здравоохранения? (В 1948 г. ).</a:t>
            </a:r>
          </a:p>
          <a:p>
            <a:r>
              <a:rPr lang="ru-RU" dirty="0" smtClean="0"/>
              <a:t>Какие фрукты, овощи, растения используются для понижения температуры? (Малина, чеснок, липа, лимон и т. д.).</a:t>
            </a:r>
          </a:p>
          <a:p>
            <a:r>
              <a:rPr lang="ru-RU" dirty="0" smtClean="0"/>
              <a:t>В какое время года лучше всего начинать закаляться? (Летом).</a:t>
            </a:r>
          </a:p>
          <a:p>
            <a:r>
              <a:rPr lang="ru-RU" dirty="0" smtClean="0"/>
              <a:t>Кто такие “моржи?” (Люди, купающиеся зимой в проруби).</a:t>
            </a:r>
          </a:p>
          <a:p>
            <a:r>
              <a:rPr lang="ru-RU" dirty="0" smtClean="0"/>
              <a:t>Почему нельзя грызть ногти? (Это некрасиво, под ногтями – микробы, можно заболеть).</a:t>
            </a:r>
          </a:p>
          <a:p>
            <a:r>
              <a:rPr lang="ru-RU" dirty="0" smtClean="0"/>
              <a:t>Назовите зимние виды спорта? Летние?</a:t>
            </a:r>
          </a:p>
          <a:p>
            <a:r>
              <a:rPr lang="ru-RU" dirty="0" smtClean="0"/>
              <a:t> Листья, какого растения используются при ушибе и кровотечении? (Лопух, подорожник).</a:t>
            </a:r>
          </a:p>
          <a:p>
            <a:r>
              <a:rPr lang="ru-RU" dirty="0" smtClean="0"/>
              <a:t> Сок, какого растения используется вместо йода? (Чистотел).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0574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3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2313" y="630827"/>
            <a:ext cx="9033729" cy="66332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365760" y="-46038"/>
            <a:ext cx="12557760" cy="91440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-365760" y="683197"/>
            <a:ext cx="12562523" cy="385191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40192" y="6079752"/>
            <a:ext cx="6151808" cy="567054"/>
          </a:xfrm>
          <a:prstGeom prst="rect">
            <a:avLst/>
          </a:prstGeom>
          <a:solidFill>
            <a:schemeClr val="accent6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5148" y="7012565"/>
            <a:ext cx="2073498" cy="2111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744848"/>
            <a:ext cx="12538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                                       2.  Какие растения, содержащие витамин С , помогают против простуды? </a:t>
            </a:r>
            <a:endParaRPr lang="ru-RU" sz="2000" b="1" dirty="0"/>
          </a:p>
        </p:txBody>
      </p:sp>
      <p:pic>
        <p:nvPicPr>
          <p:cNvPr id="14" name="Рисунок 13" descr="77164440_large_buzina_cherna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9998" y="2360657"/>
            <a:ext cx="2883061" cy="2045171"/>
          </a:xfrm>
          <a:prstGeom prst="rect">
            <a:avLst/>
          </a:prstGeom>
        </p:spPr>
      </p:pic>
      <p:pic>
        <p:nvPicPr>
          <p:cNvPr id="15" name="Рисунок 14" descr="original-138434815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4916" y="2324312"/>
            <a:ext cx="2795068" cy="20451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34910" y="4384856"/>
            <a:ext cx="125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Какой овощ богат витамином А? </a:t>
            </a:r>
            <a:endParaRPr lang="ru-RU" sz="2400" dirty="0"/>
          </a:p>
        </p:txBody>
      </p:sp>
      <p:pic>
        <p:nvPicPr>
          <p:cNvPr id="16" name="Рисунок 15" descr="1366281647_morkov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57131" y="4969565"/>
            <a:ext cx="2817682" cy="18884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30574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</TotalTime>
  <Words>443</Words>
  <Application>Microsoft Office PowerPoint</Application>
  <PresentationFormat>Произвольный</PresentationFormat>
  <Paragraphs>112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Викторина для родителей по теме  "Здоровый образ жизни"   </vt:lpstr>
      <vt:lpstr>Слайд 2</vt:lpstr>
      <vt:lpstr>Слайд 3</vt:lpstr>
      <vt:lpstr>Слайд 4</vt:lpstr>
      <vt:lpstr>Компоненты здорового образа жизни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РАБОТА  по учебной программе  "Информационные технологии  для работников дошкольных образовательных учреждений": Викторина для родителей "здоровье ребенка в наших руках!"</dc:title>
  <dc:creator>Анастасия Бузиновская</dc:creator>
  <cp:lastModifiedBy>samiq</cp:lastModifiedBy>
  <cp:revision>49</cp:revision>
  <dcterms:created xsi:type="dcterms:W3CDTF">2012-07-30T23:42:41Z</dcterms:created>
  <dcterms:modified xsi:type="dcterms:W3CDTF">2014-12-17T19:56:45Z</dcterms:modified>
</cp:coreProperties>
</file>