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CCF54B-6893-466D-BB4C-A3EFC5B9F45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77CE8D-205E-475D-AF2F-73ABCAE0D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CCF54B-6893-466D-BB4C-A3EFC5B9F45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7CE8D-205E-475D-AF2F-73ABCAE0D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CCF54B-6893-466D-BB4C-A3EFC5B9F45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7CE8D-205E-475D-AF2F-73ABCAE0D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CCF54B-6893-466D-BB4C-A3EFC5B9F45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7CE8D-205E-475D-AF2F-73ABCAE0D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CCF54B-6893-466D-BB4C-A3EFC5B9F45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7CE8D-205E-475D-AF2F-73ABCAE0D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CCF54B-6893-466D-BB4C-A3EFC5B9F45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7CE8D-205E-475D-AF2F-73ABCAE0D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CCF54B-6893-466D-BB4C-A3EFC5B9F45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7CE8D-205E-475D-AF2F-73ABCAE0D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CCF54B-6893-466D-BB4C-A3EFC5B9F45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7CE8D-205E-475D-AF2F-73ABCAE0D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CCF54B-6893-466D-BB4C-A3EFC5B9F45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7CE8D-205E-475D-AF2F-73ABCAE0D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4CCF54B-6893-466D-BB4C-A3EFC5B9F45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7CE8D-205E-475D-AF2F-73ABCAE0D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CCF54B-6893-466D-BB4C-A3EFC5B9F45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77CE8D-205E-475D-AF2F-73ABCAE0D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CCF54B-6893-466D-BB4C-A3EFC5B9F45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77CE8D-205E-475D-AF2F-73ABCAE0D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41;&#1091;&#1082;&#1074;&#1072;%20&#1045;%20&#1074;%20&#1085;&#1072;&#1095;&#1072;&#1083;&#1077;%20&#1089;&#1083;&#1086;&#1074;&#1072;.pptx" TargetMode="External"/><Relationship Id="rId2" Type="http://schemas.openxmlformats.org/officeDocument/2006/relationships/hyperlink" Target="http://go.mail.ru/search_images?q=+%D0%BA%D0%B0%D1%80%D1%82%D0%B8%D0%BD%D0%BA%D0%B0++%D0%B5%D0%BB%D0%BE%D0%B2%D1%8B%D0%B9+%D0%BB%D0%B5%D1%8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«Буква </a:t>
            </a:r>
            <a:r>
              <a:rPr lang="ru-RU" dirty="0" smtClean="0"/>
              <a:t>Е в начале слова</a:t>
            </a:r>
            <a:r>
              <a:rPr lang="ru-RU" dirty="0" smtClean="0"/>
              <a:t>.»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МОБУ «ООШ с. Ивановки»</a:t>
            </a:r>
          </a:p>
          <a:p>
            <a:r>
              <a:rPr lang="ru-RU" dirty="0" smtClean="0"/>
              <a:t>МО «</a:t>
            </a:r>
            <a:r>
              <a:rPr lang="ru-RU" dirty="0" err="1" smtClean="0"/>
              <a:t>Енотаевский</a:t>
            </a:r>
            <a:r>
              <a:rPr lang="ru-RU" dirty="0" smtClean="0"/>
              <a:t> район»</a:t>
            </a:r>
          </a:p>
          <a:p>
            <a:r>
              <a:rPr lang="ru-RU" dirty="0" smtClean="0"/>
              <a:t>Боброва И.В.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di19.ru/wp-content/uploads/2013/07/hvojny-j-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ivanist.ru/uploads/pletenie/pletjom-luko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923928" cy="3384376"/>
          </a:xfrm>
          <a:prstGeom prst="rect">
            <a:avLst/>
          </a:prstGeom>
          <a:noFill/>
        </p:spPr>
      </p:pic>
      <p:pic>
        <p:nvPicPr>
          <p:cNvPr id="5" name="Picture 2" descr="http://www.ivanist.ru/uploads/pletenie/pletjom-lukosh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332656"/>
            <a:ext cx="3600401" cy="32403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24928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492896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9" y="4077072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4077072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я</a:t>
            </a:r>
            <a:endParaRPr lang="ru-RU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414908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4149081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ё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3" y="4149081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э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4149080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е</a:t>
            </a:r>
            <a:endParaRPr lang="ru-RU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9" y="4149080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у</a:t>
            </a:r>
            <a:endParaRPr lang="ru-RU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1" y="4149080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ю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03076 L 0.20278 -0.363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028E-8 L 0.5434 -0.44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8696 L -0.004 -0.419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7697E-6 L 0.43316 -0.39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44218E-6 L -0.04722 -0.482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085E-6 L 0.25 -0.333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15356E-6 L -0.27552 -0.514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87697E-6 L 0.03559 -0.409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di19.ru/wp-content/uploads/2013/07/hvojny-j-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489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4941168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494116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94116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494116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83768" y="5943600"/>
            <a:ext cx="576064" cy="36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131840" y="5949280"/>
            <a:ext cx="86409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87824" y="5877272"/>
            <a:ext cx="655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е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C:\Users\Ирина\Desktop\Новая папка (2)\Отсканировано 13.10.2014 19-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064" y="764704"/>
            <a:ext cx="8424936" cy="54726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00192" y="1268760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1268760"/>
            <a:ext cx="72008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40352" y="1268760"/>
            <a:ext cx="6480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423920" y="1268760"/>
            <a:ext cx="72008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Сид…л мой зяблик в </a:t>
            </a:r>
            <a:r>
              <a:rPr lang="ru-RU" sz="4400" dirty="0" err="1" smtClean="0"/>
              <a:t>кл</a:t>
            </a:r>
            <a:r>
              <a:rPr lang="ru-RU" sz="4400" dirty="0" smtClean="0"/>
              <a:t>…</a:t>
            </a:r>
            <a:r>
              <a:rPr lang="ru-RU" sz="4400" dirty="0" err="1" smtClean="0"/>
              <a:t>тке</a:t>
            </a:r>
            <a:endParaRPr lang="ru-RU" sz="4400" dirty="0" smtClean="0"/>
          </a:p>
          <a:p>
            <a:r>
              <a:rPr lang="ru-RU" sz="4400" dirty="0" smtClean="0"/>
              <a:t>И зёрнышки </a:t>
            </a:r>
            <a:r>
              <a:rPr lang="ru-RU" sz="4400" dirty="0" err="1" smtClean="0"/>
              <a:t>кл</a:t>
            </a:r>
            <a:r>
              <a:rPr lang="ru-RU" sz="4400" dirty="0" smtClean="0"/>
              <a:t>…вал,</a:t>
            </a:r>
          </a:p>
          <a:p>
            <a:r>
              <a:rPr lang="ru-RU" sz="4400" dirty="0" smtClean="0"/>
              <a:t>И, как в л…су  на в…</a:t>
            </a:r>
            <a:r>
              <a:rPr lang="ru-RU" sz="4400" dirty="0" err="1" smtClean="0"/>
              <a:t>тк</a:t>
            </a:r>
            <a:r>
              <a:rPr lang="ru-RU" sz="4400" dirty="0" smtClean="0"/>
              <a:t>…,</a:t>
            </a:r>
          </a:p>
          <a:p>
            <a:r>
              <a:rPr lang="ru-RU" sz="4400" dirty="0" smtClean="0"/>
              <a:t>Всё п…л и </a:t>
            </a:r>
            <a:r>
              <a:rPr lang="ru-RU" sz="4400" dirty="0" err="1" smtClean="0"/>
              <a:t>расп</a:t>
            </a:r>
            <a:r>
              <a:rPr lang="ru-RU" sz="4400" dirty="0" smtClean="0"/>
              <a:t>…вал.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79713" y="1412776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5" y="206084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2852936"/>
            <a:ext cx="642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9" y="357301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350100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357301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9" y="4293097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3" y="429309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Ирина\Desktop\Новая папка (2)\Отсканировано 13.10.2014 19-11 (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632"/>
            <a:ext cx="7199313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hlinkClick r:id="rId2"/>
              </a:rPr>
              <a:t>http://go.mail.ru/search_images?q=+%D0%BA%D0%B0%D1%80%D1%82%D0%B8%D0%BD%D0%BA%D0%B0++%D0%B5%D0%BB%D0%BE%D0%B2%D1%8B%D0%B9+%</a:t>
            </a:r>
            <a:r>
              <a:rPr lang="en-US" sz="1600" dirty="0" smtClean="0">
                <a:hlinkClick r:id="rId2"/>
              </a:rPr>
              <a:t>D0%BB%D0%B5%D1%81#urlhash=6811008629345796128</a:t>
            </a:r>
            <a:endParaRPr lang="ru-RU" sz="1600" dirty="0" smtClean="0"/>
          </a:p>
          <a:p>
            <a:r>
              <a:rPr lang="en-US" sz="1600" dirty="0" smtClean="0">
                <a:hlinkClick r:id="rId3" action="ppaction://hlinkpres?slideindex=1&amp;slidetitle="/>
              </a:rPr>
              <a:t>http://go.mail.ru/search_images?q=%D0%BA%D0%B0%D1%80%D1%82%D0%B8%D0%BD%D0%BA%D0%B0+%D0%BA%D0%BE%D1%80%D0%B7%D0%B8%D0%BD%D0%BA%D0%B0&amp;us=19&amp;usln=1&amp;usstr=+%D0%BA%D0%B0%D1%80%D1%82%D0%B8%D0%BD%D0%BA%D0%B0++%D0%BA%D0%BE%D1%80%D0%B7%D0%B8%D0%BD%D0%BA%D0%B0&amp;hasnavig=0#urlhash=1930407393542756695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</TotalTime>
  <Words>84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«Буква Е в начале слова.» 1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Е в начале слова. 1 класс</dc:title>
  <dc:creator>RePack by SPecialiST</dc:creator>
  <cp:lastModifiedBy>RePack by SPecialiST</cp:lastModifiedBy>
  <cp:revision>13</cp:revision>
  <dcterms:created xsi:type="dcterms:W3CDTF">2014-10-13T14:37:47Z</dcterms:created>
  <dcterms:modified xsi:type="dcterms:W3CDTF">2014-11-27T17:39:44Z</dcterms:modified>
</cp:coreProperties>
</file>