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5" r:id="rId3"/>
    <p:sldId id="268" r:id="rId4"/>
    <p:sldId id="269" r:id="rId5"/>
    <p:sldId id="258" r:id="rId6"/>
    <p:sldId id="259" r:id="rId7"/>
    <p:sldId id="261" r:id="rId8"/>
    <p:sldId id="262" r:id="rId9"/>
    <p:sldId id="263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A310-4B59-4B51-A92A-71118588C146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2693-F66C-4E7F-A199-95972E4E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ртем\Мои документы\Мои рисунки\Организатор клипов (Microsoft)\j04244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143125"/>
            <a:ext cx="32432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2132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по сказке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1" y="1571611"/>
          <a:ext cx="6929485" cy="4500597"/>
        </p:xfrm>
        <a:graphic>
          <a:graphicData uri="http://schemas.openxmlformats.org/drawingml/2006/table">
            <a:tbl>
              <a:tblPr/>
              <a:tblGrid>
                <a:gridCol w="2643392"/>
                <a:gridCol w="2643392"/>
                <a:gridCol w="1642701"/>
              </a:tblGrid>
              <a:tr h="150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  <a:endParaRPr lang="ru-RU" sz="8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000496" y="4929198"/>
            <a:ext cx="1214446" cy="857256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572264" y="3429000"/>
            <a:ext cx="1143008" cy="928694"/>
          </a:xfrm>
          <a:prstGeom prst="flowChartConnector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6429388" y="4929198"/>
            <a:ext cx="1428760" cy="85725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43042" y="3357562"/>
            <a:ext cx="1143008" cy="857256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000496" y="3429000"/>
            <a:ext cx="1428760" cy="85725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357686" y="1928802"/>
            <a:ext cx="1143008" cy="928694"/>
          </a:xfrm>
          <a:prstGeom prst="flowChartConnector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500826" y="1928802"/>
            <a:ext cx="1143008" cy="933452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1428728" y="1928802"/>
            <a:ext cx="1500198" cy="85725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1714480" y="4929198"/>
            <a:ext cx="1143008" cy="928694"/>
          </a:xfrm>
          <a:prstGeom prst="flowChartConnector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ртем\Мои документы\Мои рисунки\Организатор клипов (Microsoft)\j042446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5" y="1327344"/>
            <a:ext cx="3919549" cy="33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569927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_006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345"/>
          <a:stretch>
            <a:fillRect/>
          </a:stretch>
        </p:blipFill>
        <p:spPr bwMode="auto">
          <a:xfrm>
            <a:off x="2714612" y="1039117"/>
            <a:ext cx="3571900" cy="5162806"/>
          </a:xfrm>
          <a:prstGeom prst="rect">
            <a:avLst/>
          </a:prstGeom>
          <a:noFill/>
        </p:spPr>
      </p:pic>
      <p:pic>
        <p:nvPicPr>
          <p:cNvPr id="9" name="Picture 6" descr="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05388">
            <a:off x="4673601" y="2469875"/>
            <a:ext cx="2521187" cy="96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7429524" cy="5000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Помоги Буратино собрать портфель</a:t>
            </a:r>
          </a:p>
        </p:txBody>
      </p:sp>
      <p:pic>
        <p:nvPicPr>
          <p:cNvPr id="5123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098" r="1073" b="-1018"/>
          <a:stretch>
            <a:fillRect/>
          </a:stretch>
        </p:blipFill>
        <p:spPr>
          <a:xfrm>
            <a:off x="1785917" y="1436763"/>
            <a:ext cx="6143645" cy="4325862"/>
          </a:xfrm>
        </p:spPr>
      </p:pic>
      <p:pic>
        <p:nvPicPr>
          <p:cNvPr id="12" name="Picture 4" descr="7_0064"/>
          <p:cNvPicPr>
            <a:picLocks noChangeAspect="1" noChangeArrowheads="1"/>
          </p:cNvPicPr>
          <p:nvPr/>
        </p:nvPicPr>
        <p:blipFill>
          <a:blip r:embed="rId3"/>
          <a:srcRect r="-345"/>
          <a:stretch>
            <a:fillRect/>
          </a:stretch>
        </p:blipFill>
        <p:spPr bwMode="auto">
          <a:xfrm>
            <a:off x="3617328" y="2643182"/>
            <a:ext cx="116898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02" name="Picture 34" descr="FD79E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057400"/>
            <a:ext cx="1381243" cy="1871666"/>
          </a:xfrm>
          <a:prstGeom prst="rect">
            <a:avLst/>
          </a:prstGeom>
          <a:noFill/>
        </p:spPr>
      </p:pic>
      <p:pic>
        <p:nvPicPr>
          <p:cNvPr id="11" name="Picture 4" descr="7_0064"/>
          <p:cNvPicPr>
            <a:picLocks noChangeAspect="1" noChangeArrowheads="1"/>
          </p:cNvPicPr>
          <p:nvPr/>
        </p:nvPicPr>
        <p:blipFill>
          <a:blip r:embed="rId4"/>
          <a:srcRect r="-345"/>
          <a:stretch>
            <a:fillRect/>
          </a:stretch>
        </p:blipFill>
        <p:spPr bwMode="auto">
          <a:xfrm>
            <a:off x="3214678" y="571480"/>
            <a:ext cx="2372435" cy="3429832"/>
          </a:xfrm>
          <a:prstGeom prst="rect">
            <a:avLst/>
          </a:prstGeom>
          <a:noFill/>
        </p:spPr>
      </p:pic>
      <p:pic>
        <p:nvPicPr>
          <p:cNvPr id="12" name="Рисунок 6" descr="стр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2910" y="5143512"/>
            <a:ext cx="1335703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4" descr="пенал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713442"/>
            <a:ext cx="2286016" cy="13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ручк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28604"/>
            <a:ext cx="1981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9" descr="карандаш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E1AAA5"/>
              </a:clrFrom>
              <a:clrTo>
                <a:srgbClr val="E1AAA5">
                  <a:alpha val="0"/>
                </a:srgbClr>
              </a:clrTo>
            </a:clrChange>
          </a:blip>
          <a:srcRect t="26315" r="-2452"/>
          <a:stretch>
            <a:fillRect/>
          </a:stretch>
        </p:blipFill>
        <p:spPr bwMode="auto">
          <a:xfrm flipV="1">
            <a:off x="357158" y="2928934"/>
            <a:ext cx="1949246" cy="11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571480"/>
            <a:ext cx="1643074" cy="18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643446"/>
            <a:ext cx="1571636" cy="20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9" y="4403415"/>
            <a:ext cx="2665764" cy="202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8" name="Group 42"/>
          <p:cNvGraphicFramePr>
            <a:graphicFrameLocks noGrp="1"/>
          </p:cNvGraphicFramePr>
          <p:nvPr/>
        </p:nvGraphicFramePr>
        <p:xfrm>
          <a:off x="304800" y="228600"/>
          <a:ext cx="5486400" cy="62484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208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0" name="Picture 24" descr="33B5F188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438400" y="2590800"/>
            <a:ext cx="1133475" cy="1339850"/>
          </a:xfrm>
          <a:prstGeom prst="rect">
            <a:avLst/>
          </a:prstGeom>
          <a:noFill/>
        </p:spPr>
      </p:pic>
      <p:pic>
        <p:nvPicPr>
          <p:cNvPr id="24601" name="Picture 25" descr="93C2B8D6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733800" y="4038600"/>
            <a:ext cx="1108075" cy="1355725"/>
          </a:xfrm>
          <a:prstGeom prst="rect">
            <a:avLst/>
          </a:prstGeom>
          <a:noFill/>
        </p:spPr>
      </p:pic>
      <p:pic>
        <p:nvPicPr>
          <p:cNvPr id="24619" name="Picture 43" descr="2EE2535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3581400" y="1143000"/>
            <a:ext cx="1155700" cy="1376363"/>
          </a:xfrm>
          <a:prstGeom prst="rect">
            <a:avLst/>
          </a:prstGeom>
          <a:noFill/>
        </p:spPr>
      </p:pic>
      <p:pic>
        <p:nvPicPr>
          <p:cNvPr id="24620" name="Picture 44" descr="FD49882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2438400" y="4038600"/>
            <a:ext cx="1155700" cy="1376363"/>
          </a:xfrm>
          <a:prstGeom prst="rect">
            <a:avLst/>
          </a:prstGeom>
          <a:noFill/>
        </p:spPr>
      </p:pic>
      <p:pic>
        <p:nvPicPr>
          <p:cNvPr id="24621" name="Picture 45" descr="E4B0CBE0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286000" y="990600"/>
            <a:ext cx="1155700" cy="1376363"/>
          </a:xfrm>
          <a:prstGeom prst="rect">
            <a:avLst/>
          </a:prstGeom>
          <a:noFill/>
        </p:spPr>
      </p:pic>
      <p:pic>
        <p:nvPicPr>
          <p:cNvPr id="24622" name="Picture 46" descr="3B147CEE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990600" y="2514600"/>
            <a:ext cx="1155700" cy="1376363"/>
          </a:xfrm>
          <a:prstGeom prst="rect">
            <a:avLst/>
          </a:prstGeom>
          <a:noFill/>
        </p:spPr>
      </p:pic>
      <p:pic>
        <p:nvPicPr>
          <p:cNvPr id="24623" name="Picture 47" descr="1395672C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990600" y="1066800"/>
            <a:ext cx="1155700" cy="1352550"/>
          </a:xfrm>
          <a:prstGeom prst="rect">
            <a:avLst/>
          </a:prstGeom>
          <a:noFill/>
        </p:spPr>
      </p:pic>
      <p:pic>
        <p:nvPicPr>
          <p:cNvPr id="24624" name="Picture 48" descr="246E521A"/>
          <p:cNvPicPr>
            <a:picLocks noChangeAspect="1" noChangeArrowheads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733800" y="2590800"/>
            <a:ext cx="1155700" cy="1376363"/>
          </a:xfrm>
          <a:prstGeom prst="rect">
            <a:avLst/>
          </a:prstGeom>
          <a:noFill/>
        </p:spPr>
      </p:pic>
      <p:pic>
        <p:nvPicPr>
          <p:cNvPr id="24625" name="Picture 49" descr="FE1EF138"/>
          <p:cNvPicPr>
            <a:picLocks noChangeAspect="1" noChangeArrowheads="1"/>
          </p:cNvPicPr>
          <p:nvPr/>
        </p:nvPicPr>
        <p:blipFill>
          <a:blip r:embed="rId10">
            <a:lum bright="10000"/>
          </a:blip>
          <a:srcRect/>
          <a:stretch>
            <a:fillRect/>
          </a:stretch>
        </p:blipFill>
        <p:spPr bwMode="auto">
          <a:xfrm>
            <a:off x="914400" y="4114800"/>
            <a:ext cx="1155700" cy="1376363"/>
          </a:xfrm>
          <a:prstGeom prst="rect">
            <a:avLst/>
          </a:prstGeom>
          <a:noFill/>
        </p:spPr>
      </p:pic>
      <p:pic>
        <p:nvPicPr>
          <p:cNvPr id="24627" name="Picture 51" descr="9D42F604"/>
          <p:cNvPicPr>
            <a:picLocks noChangeAspect="1" noChangeArrowheads="1"/>
          </p:cNvPicPr>
          <p:nvPr/>
        </p:nvPicPr>
        <p:blipFill>
          <a:blip r:embed="rId11">
            <a:lum bright="10000"/>
          </a:blip>
          <a:srcRect/>
          <a:stretch>
            <a:fillRect/>
          </a:stretch>
        </p:blipFill>
        <p:spPr bwMode="auto">
          <a:xfrm>
            <a:off x="228600" y="685800"/>
            <a:ext cx="4951413" cy="5942013"/>
          </a:xfrm>
          <a:prstGeom prst="rect">
            <a:avLst/>
          </a:prstGeom>
          <a:noFill/>
        </p:spPr>
      </p:pic>
      <p:pic>
        <p:nvPicPr>
          <p:cNvPr id="14" name="Picture 4" descr="7_0064"/>
          <p:cNvPicPr>
            <a:picLocks noChangeAspect="1" noChangeArrowheads="1"/>
          </p:cNvPicPr>
          <p:nvPr/>
        </p:nvPicPr>
        <p:blipFill>
          <a:blip r:embed="rId12"/>
          <a:srcRect r="-345"/>
          <a:stretch>
            <a:fillRect/>
          </a:stretch>
        </p:blipFill>
        <p:spPr bwMode="auto">
          <a:xfrm>
            <a:off x="5066532" y="1357299"/>
            <a:ext cx="3339281" cy="482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143625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7" descr="стр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EFED"/>
              </a:clrFrom>
              <a:clrTo>
                <a:srgbClr val="FAEFED">
                  <a:alpha val="0"/>
                </a:srgbClr>
              </a:clrTo>
            </a:clrChange>
          </a:blip>
          <a:srcRect l="11328" t="12152" r="65755" b="76042"/>
          <a:stretch>
            <a:fillRect/>
          </a:stretch>
        </p:blipFill>
        <p:spPr bwMode="auto">
          <a:xfrm>
            <a:off x="214313" y="2714625"/>
            <a:ext cx="17145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9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86063" y="2071678"/>
            <a:ext cx="3357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  И  О  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]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6151" name="Рисунок 12" descr="стр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EFED"/>
              </a:clrFrom>
              <a:clrTo>
                <a:srgbClr val="FAEFED">
                  <a:alpha val="0"/>
                </a:srgbClr>
              </a:clrTo>
            </a:clrChange>
          </a:blip>
          <a:srcRect l="18967" t="26041" r="51431" b="64931"/>
          <a:stretch>
            <a:fillRect/>
          </a:stretch>
        </p:blipFill>
        <p:spPr bwMode="auto">
          <a:xfrm>
            <a:off x="4286250" y="3714750"/>
            <a:ext cx="22145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4" descr="стр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EFED"/>
              </a:clrFrom>
              <a:clrTo>
                <a:srgbClr val="FAEFED">
                  <a:alpha val="0"/>
                </a:srgbClr>
              </a:clrTo>
            </a:clrChange>
          </a:blip>
          <a:srcRect l="52866" t="12152" r="30902" b="77431"/>
          <a:stretch>
            <a:fillRect/>
          </a:stretch>
        </p:blipFill>
        <p:spPr bwMode="auto">
          <a:xfrm>
            <a:off x="2000250" y="3643313"/>
            <a:ext cx="12144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357688"/>
            <a:ext cx="1981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857500"/>
            <a:ext cx="1762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4643438"/>
            <a:ext cx="1295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1285875" y="2786063"/>
            <a:ext cx="2714625" cy="785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786063" y="3143250"/>
            <a:ext cx="1071562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4572000" y="3000376"/>
            <a:ext cx="1000125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3643313" y="2786063"/>
            <a:ext cx="2714625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214938" y="2786063"/>
            <a:ext cx="17145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000375" y="2857500"/>
            <a:ext cx="2071688" cy="2071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642918"/>
            <a:ext cx="84963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72250" y="3071813"/>
            <a:ext cx="53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0" y="3071813"/>
            <a:ext cx="471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43813" y="3071813"/>
            <a:ext cx="53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15313" y="3071813"/>
            <a:ext cx="428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5125" y="5572125"/>
            <a:ext cx="53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6625" y="55721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86688" y="55721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58188" y="55721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357438"/>
            <a:ext cx="2676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59" t="27397" r="7045" b="39726"/>
          <a:stretch>
            <a:fillRect/>
          </a:stretch>
        </p:blipFill>
        <p:spPr bwMode="auto">
          <a:xfrm>
            <a:off x="5572125" y="2357438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1285875" y="3214688"/>
            <a:ext cx="1065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суп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5929313" y="314325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</a:rPr>
              <a:t>компот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2357438"/>
            <a:ext cx="1504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67" t="83562" r="52631"/>
          <a:stretch>
            <a:fillRect/>
          </a:stretch>
        </p:blipFill>
        <p:spPr bwMode="auto">
          <a:xfrm>
            <a:off x="3357563" y="5286375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6" t="71233" r="35225" b="8218"/>
          <a:stretch>
            <a:fillRect/>
          </a:stretch>
        </p:blipFill>
        <p:spPr bwMode="auto">
          <a:xfrm>
            <a:off x="4500563" y="4643438"/>
            <a:ext cx="13573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89" t="80823" r="64233"/>
          <a:stretch>
            <a:fillRect/>
          </a:stretch>
        </p:blipFill>
        <p:spPr bwMode="auto">
          <a:xfrm>
            <a:off x="1928813" y="5143500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357688"/>
            <a:ext cx="144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143375"/>
            <a:ext cx="1619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4000500"/>
            <a:ext cx="211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928938"/>
            <a:ext cx="1143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4857750"/>
            <a:ext cx="1143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4214813"/>
            <a:ext cx="12763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6459 -0.0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2795 0.0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4323 -0.1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47361 -0.05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40798 -0.38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9201 -0.244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7084 -0.39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0886 -0.417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0.00463 L 0.29392 -0.32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9115 -0.376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Помоги Буратино собрать портфель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2012-05-12T10:43:12Z</dcterms:created>
  <dcterms:modified xsi:type="dcterms:W3CDTF">2012-05-22T02:29:35Z</dcterms:modified>
</cp:coreProperties>
</file>