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AB3ACA-50E0-417A-B03E-749AC4853479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E43B6-CA91-4218-A595-6F7E09425B8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4843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</a:rPr>
              <a:t>Урок обучения грамоте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«Знакомство с буквой Ее»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3333CC"/>
                </a:solidFill>
              </a:rPr>
              <a:t>Боброва И.В.., </a:t>
            </a:r>
            <a:r>
              <a:rPr lang="ru-RU" sz="2400" dirty="0" smtClean="0">
                <a:solidFill>
                  <a:srgbClr val="3333CC"/>
                </a:solidFill>
              </a:rPr>
              <a:t>учитель начальных классов </a:t>
            </a:r>
            <a:r>
              <a:rPr lang="ru-RU" sz="2400" dirty="0" smtClean="0">
                <a:solidFill>
                  <a:srgbClr val="3333CC"/>
                </a:solidFill>
              </a:rPr>
              <a:t>МБОУ «ООШ с. Ивановки» МО «</a:t>
            </a:r>
            <a:r>
              <a:rPr lang="ru-RU" sz="2400" dirty="0" err="1" smtClean="0">
                <a:solidFill>
                  <a:srgbClr val="3333CC"/>
                </a:solidFill>
              </a:rPr>
              <a:t>Енотаевский</a:t>
            </a:r>
            <a:r>
              <a:rPr lang="ru-RU" sz="2400" dirty="0" smtClean="0">
                <a:solidFill>
                  <a:srgbClr val="3333CC"/>
                </a:solidFill>
              </a:rPr>
              <a:t> район»Астраханской области</a:t>
            </a:r>
            <a:endParaRPr lang="ru-RU" sz="2400" dirty="0" smtClean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95288" y="3213100"/>
            <a:ext cx="8229600" cy="2232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Б…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п…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сенки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по…т  да ор…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всё грыз…т.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			 о      ё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rgbClr val="FF0000"/>
                </a:solidFill>
              </a:rPr>
              <a:t>        э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76250"/>
            <a:ext cx="27971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601" y="3141663"/>
            <a:ext cx="533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1" y="3068638"/>
            <a:ext cx="75021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35897" y="3141663"/>
            <a:ext cx="43204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8065" y="3141663"/>
            <a:ext cx="36003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80312" y="3068960"/>
            <a:ext cx="648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milaforum.org.ua/userpix/3501_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104456" cy="3528392"/>
          </a:xfrm>
          <a:prstGeom prst="rect">
            <a:avLst/>
          </a:prstGeom>
          <a:noFill/>
        </p:spPr>
      </p:pic>
      <p:pic>
        <p:nvPicPr>
          <p:cNvPr id="1028" name="Picture 4" descr="http://megalife.com.ua/uploads/posts/2011-05/1305243318_amazing_cat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5148064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smilaforum.org.ua/userpix/3501_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888432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57301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573016"/>
            <a:ext cx="914400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573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573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57301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1153312" y="3407133"/>
            <a:ext cx="811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pic>
        <p:nvPicPr>
          <p:cNvPr id="11" name="Picture 4" descr="http://megalife.com.ua/uploads/posts/2011-05/1305243318_amazing_cat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960440" cy="42862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76056" y="508518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5085184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50851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28184" y="4797152"/>
            <a:ext cx="590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3501008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r>
              <a:rPr lang="ru-RU" sz="4400" dirty="0" smtClean="0"/>
              <a:t>Кружится  как  б…</a:t>
            </a:r>
            <a:r>
              <a:rPr lang="ru-RU" sz="4400" dirty="0" err="1" smtClean="0"/>
              <a:t>лка</a:t>
            </a:r>
            <a:r>
              <a:rPr lang="ru-RU" sz="4400" dirty="0" smtClean="0"/>
              <a:t> в колесе.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191683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844824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84482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allAtOnce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980728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2636912"/>
            <a:ext cx="590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ё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3645024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3140968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/>
              <a:t>ю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4509120"/>
            <a:ext cx="591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у</a:t>
            </a:r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4725144"/>
            <a:ext cx="593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э</a:t>
            </a:r>
            <a:endParaRPr lang="ru-RU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5229200"/>
            <a:ext cx="622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Я           </a:t>
            </a:r>
            <a:endParaRPr lang="ru-RU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371703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4869160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2 -0.00717 L 0.16268 -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301 L 0.325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0717 L 0.14375 -0.00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-0.07077 L 0.27309 -0.081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0.00324 L -0.22431 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0.00324 L -0.17413 0.0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2229E-6 L -0.27657 -0.321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0648E-6 L -0.28941 -0.430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428604"/>
            <a:ext cx="1311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[</a:t>
            </a:r>
            <a:r>
              <a:rPr lang="ru-RU" sz="6000" b="1" dirty="0" err="1" smtClean="0">
                <a:solidFill>
                  <a:srgbClr val="00B050"/>
                </a:solidFill>
              </a:rPr>
              <a:t>й</a:t>
            </a:r>
            <a:r>
              <a:rPr lang="en-US" sz="6000" b="1" dirty="0" smtClean="0">
                <a:solidFill>
                  <a:srgbClr val="00B050"/>
                </a:solidFill>
              </a:rPr>
              <a:t>’]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[</a:t>
            </a:r>
            <a:r>
              <a:rPr lang="ru-RU" sz="6000" b="1" dirty="0" smtClean="0">
                <a:solidFill>
                  <a:srgbClr val="FF0000"/>
                </a:solidFill>
              </a:rPr>
              <a:t>э</a:t>
            </a:r>
            <a:r>
              <a:rPr lang="en-US" sz="6000" b="1" dirty="0" smtClean="0">
                <a:solidFill>
                  <a:srgbClr val="FF0000"/>
                </a:solidFill>
              </a:rPr>
              <a:t>]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78579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5206" y="3071810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е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86710" y="3000372"/>
            <a:ext cx="1021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[</a:t>
            </a:r>
            <a:r>
              <a:rPr lang="ru-RU" sz="6000" b="1" dirty="0" smtClean="0">
                <a:solidFill>
                  <a:srgbClr val="FF0000"/>
                </a:solidFill>
              </a:rPr>
              <a:t>э</a:t>
            </a:r>
            <a:r>
              <a:rPr lang="en-US" sz="6000" b="1" dirty="0" smtClean="0">
                <a:solidFill>
                  <a:srgbClr val="FF0000"/>
                </a:solidFill>
              </a:rPr>
              <a:t>]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ButtonCrysTR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5786454"/>
            <a:ext cx="642942" cy="6429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628" y="2071678"/>
            <a:ext cx="6494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ель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15272" y="5000636"/>
            <a:ext cx="71673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мел</a:t>
            </a:r>
            <a:endParaRPr lang="ru-RU" sz="2400" b="1" dirty="0"/>
          </a:p>
        </p:txBody>
      </p:sp>
      <p:pic>
        <p:nvPicPr>
          <p:cNvPr id="15" name="Рисунок 14" descr="df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2035834" cy="276045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Рисунок 15" descr="Рисунок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43372" y="3071810"/>
            <a:ext cx="2476518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Рисунок 16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357686" y="5072074"/>
            <a:ext cx="2250295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29520" y="2000240"/>
            <a:ext cx="82734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поел</a:t>
            </a:r>
            <a:endParaRPr lang="ru-RU" sz="2400" b="1" dirty="0"/>
          </a:p>
        </p:txBody>
      </p:sp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7000892" y="5143512"/>
            <a:ext cx="276225" cy="276225"/>
          </a:xfrm>
          <a:prstGeom prst="rect">
            <a:avLst/>
          </a:prstGeom>
        </p:spPr>
      </p:pic>
      <p:pic>
        <p:nvPicPr>
          <p:cNvPr id="18" name="Рисунок 17" descr="cf4053f88b40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58082" y="4143380"/>
            <a:ext cx="1365391" cy="524213"/>
          </a:xfrm>
          <a:prstGeom prst="rect">
            <a:avLst/>
          </a:prstGeom>
        </p:spPr>
      </p:pic>
      <p:pic>
        <p:nvPicPr>
          <p:cNvPr id="22" name="Рисунок 21" descr="1263136876_e.jpg"/>
          <p:cNvPicPr>
            <a:picLocks noChangeAspect="1"/>
          </p:cNvPicPr>
          <p:nvPr/>
        </p:nvPicPr>
        <p:blipFill>
          <a:blip r:embed="rId10" cstate="print"/>
          <a:srcRect l="2961" t="4489" r="2961" b="7017"/>
          <a:stretch>
            <a:fillRect/>
          </a:stretch>
        </p:blipFill>
        <p:spPr>
          <a:xfrm>
            <a:off x="179512" y="4077072"/>
            <a:ext cx="3744416" cy="23402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Рисунок 22" descr="0d623de08d4e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88640"/>
            <a:ext cx="1656184" cy="1907569"/>
          </a:xfrm>
          <a:prstGeom prst="rect">
            <a:avLst/>
          </a:prstGeom>
        </p:spPr>
      </p:pic>
      <p:pic>
        <p:nvPicPr>
          <p:cNvPr id="24" name="Рисунок 23" descr="1558_2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332656"/>
            <a:ext cx="2215631" cy="144016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5033963" cy="4525962"/>
          </a:xfrm>
        </p:spPr>
      </p:pic>
      <p:pic>
        <p:nvPicPr>
          <p:cNvPr id="410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25538"/>
            <a:ext cx="3671888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051050" y="3357563"/>
            <a:ext cx="1728788" cy="935037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16238" y="5013325"/>
            <a:ext cx="3024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79613" y="3573463"/>
            <a:ext cx="0" cy="2087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Содержимое 3" descr="C:\Documents and Settings\KVN\Рабочий стол\img096.jpg"/>
          <p:cNvPicPr>
            <a:picLocks noGrp="1"/>
          </p:cNvPicPr>
          <p:nvPr>
            <p:ph idx="1"/>
          </p:nvPr>
        </p:nvPicPr>
        <p:blipFill>
          <a:blip r:embed="rId2" cstate="print"/>
          <a:srcRect l="3030" t="10547" r="12122" b="43944"/>
          <a:stretch>
            <a:fillRect/>
          </a:stretch>
        </p:blipFill>
        <p:spPr>
          <a:xfrm>
            <a:off x="1476375" y="981075"/>
            <a:ext cx="6624638" cy="5111750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339975" y="2781300"/>
            <a:ext cx="360045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1275" y="2924175"/>
            <a:ext cx="0" cy="2520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08175" y="2997200"/>
            <a:ext cx="0" cy="2447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87675" y="4941888"/>
            <a:ext cx="3744913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132138" y="3860800"/>
            <a:ext cx="30956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651500" y="3933825"/>
            <a:ext cx="1081088" cy="115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1500" y="5084763"/>
            <a:ext cx="144145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787900" y="3860800"/>
            <a:ext cx="2087563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2" descr="C:\Documents and Settings\KVN\Мои документы\Мои рисунки\1 парашю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492375"/>
            <a:ext cx="1143000" cy="1428750"/>
          </a:xfrm>
        </p:spPr>
      </p:pic>
      <p:pic>
        <p:nvPicPr>
          <p:cNvPr id="5124" name="Picture 3" descr="C:\Documents and Settings\KVN\Мои документы\Мои рисунки\1 парашю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9215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Documents and Settings\KVN\Мои документы\Мои рисунки\1 парашю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76475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Documents and Settings\KVN\Мои документы\Мои рисунки\1 парашю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068638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C:\Documents and Settings\KVN\Мои документы\Мои рисунки\1 парашю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25538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2962">
            <a:off x="7578725" y="6070600"/>
            <a:ext cx="12779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021388"/>
            <a:ext cx="93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584993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6097588"/>
            <a:ext cx="11525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5994400"/>
            <a:ext cx="8239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5288" y="5516563"/>
          <a:ext cx="552060" cy="182880"/>
        </p:xfrm>
        <a:graphic>
          <a:graphicData uri="http://schemas.openxmlformats.org/drawingml/2006/table">
            <a:tbl>
              <a:tblPr/>
              <a:tblGrid>
                <a:gridCol w="192015"/>
                <a:gridCol w="180340"/>
                <a:gridCol w="1797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11863" y="5516563"/>
          <a:ext cx="487680" cy="18288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979613" y="5516563"/>
          <a:ext cx="979496" cy="182880"/>
        </p:xfrm>
        <a:graphic>
          <a:graphicData uri="http://schemas.openxmlformats.org/drawingml/2006/table">
            <a:tbl>
              <a:tblPr/>
              <a:tblGrid>
                <a:gridCol w="166696"/>
                <a:gridCol w="162560"/>
                <a:gridCol w="162560"/>
                <a:gridCol w="162560"/>
                <a:gridCol w="162560"/>
                <a:gridCol w="1625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24300" y="5516563"/>
          <a:ext cx="899795" cy="182880"/>
        </p:xfrm>
        <a:graphic>
          <a:graphicData uri="http://schemas.openxmlformats.org/drawingml/2006/table">
            <a:tbl>
              <a:tblPr/>
              <a:tblGrid>
                <a:gridCol w="188595"/>
                <a:gridCol w="171450"/>
                <a:gridCol w="179705"/>
                <a:gridCol w="180340"/>
                <a:gridCol w="1797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596188" y="5516563"/>
          <a:ext cx="1260475" cy="182880"/>
        </p:xfrm>
        <a:graphic>
          <a:graphicData uri="http://schemas.openxmlformats.org/drawingml/2006/table">
            <a:tbl>
              <a:tblPr/>
              <a:tblGrid>
                <a:gridCol w="192405"/>
                <a:gridCol w="167640"/>
                <a:gridCol w="180340"/>
                <a:gridCol w="179705"/>
                <a:gridCol w="180340"/>
                <a:gridCol w="179705"/>
                <a:gridCol w="1803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02" name="TextBox 21"/>
          <p:cNvSpPr txBox="1">
            <a:spLocks noChangeArrowheads="1"/>
          </p:cNvSpPr>
          <p:nvPr/>
        </p:nvSpPr>
        <p:spPr bwMode="auto">
          <a:xfrm>
            <a:off x="827088" y="3284538"/>
            <a:ext cx="46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5203" name="TextBox 22"/>
          <p:cNvSpPr txBox="1">
            <a:spLocks noChangeArrowheads="1"/>
          </p:cNvSpPr>
          <p:nvPr/>
        </p:nvSpPr>
        <p:spPr bwMode="auto">
          <a:xfrm>
            <a:off x="2268538" y="1412875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ё</a:t>
            </a:r>
          </a:p>
        </p:txBody>
      </p:sp>
      <p:sp>
        <p:nvSpPr>
          <p:cNvPr id="5204" name="TextBox 23"/>
          <p:cNvSpPr txBox="1">
            <a:spLocks noChangeArrowheads="1"/>
          </p:cNvSpPr>
          <p:nvPr/>
        </p:nvSpPr>
        <p:spPr bwMode="auto">
          <a:xfrm>
            <a:off x="3851275" y="2924175"/>
            <a:ext cx="41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5205" name="TextBox 24"/>
          <p:cNvSpPr txBox="1">
            <a:spLocks noChangeArrowheads="1"/>
          </p:cNvSpPr>
          <p:nvPr/>
        </p:nvSpPr>
        <p:spPr bwMode="auto">
          <a:xfrm>
            <a:off x="6011863" y="3789363"/>
            <a:ext cx="433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5206" name="TextBox 25"/>
          <p:cNvSpPr txBox="1">
            <a:spLocks noChangeArrowheads="1"/>
          </p:cNvSpPr>
          <p:nvPr/>
        </p:nvSpPr>
        <p:spPr bwMode="auto">
          <a:xfrm>
            <a:off x="8101013" y="1989138"/>
            <a:ext cx="360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Я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42988" y="4005263"/>
            <a:ext cx="1368425" cy="1439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203" idx="2"/>
          </p:cNvCxnSpPr>
          <p:nvPr/>
        </p:nvCxnSpPr>
        <p:spPr>
          <a:xfrm>
            <a:off x="2476500" y="2058988"/>
            <a:ext cx="6127750" cy="3457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28" idx="2"/>
          </p:cNvCxnSpPr>
          <p:nvPr/>
        </p:nvCxnSpPr>
        <p:spPr>
          <a:xfrm flipH="1">
            <a:off x="684213" y="3705225"/>
            <a:ext cx="3379787" cy="181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29" idx="2"/>
          </p:cNvCxnSpPr>
          <p:nvPr/>
        </p:nvCxnSpPr>
        <p:spPr>
          <a:xfrm flipH="1">
            <a:off x="4572000" y="4497388"/>
            <a:ext cx="1651000" cy="1019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030" idx="2"/>
          </p:cNvCxnSpPr>
          <p:nvPr/>
        </p:nvCxnSpPr>
        <p:spPr>
          <a:xfrm flipH="1">
            <a:off x="6227763" y="2554288"/>
            <a:ext cx="2011362" cy="296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78</Words>
  <Application>Microsoft Office PowerPoint</Application>
  <PresentationFormat>Экран (4:3)</PresentationFormat>
  <Paragraphs>42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Урок обучения грамоте  «Знакомство с буквой Ее»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9</cp:revision>
  <dcterms:created xsi:type="dcterms:W3CDTF">2014-10-12T10:31:34Z</dcterms:created>
  <dcterms:modified xsi:type="dcterms:W3CDTF">2014-10-12T11:49:53Z</dcterms:modified>
</cp:coreProperties>
</file>