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100" d="100"/>
          <a:sy n="100" d="100"/>
        </p:scale>
        <p:origin x="-53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16 г. Альметьевск РТ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2286744"/>
          </a:xfrm>
        </p:spPr>
        <p:txBody>
          <a:bodyPr>
            <a:norm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Преемственность между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детским садом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 школой. </a:t>
            </a:r>
            <a:endParaRPr lang="ru-RU" sz="4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509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46" y="2438402"/>
            <a:ext cx="3104308" cy="2736000"/>
          </a:xfrm>
        </p:spPr>
      </p:pic>
    </p:spTree>
    <p:extLst>
      <p:ext uri="{BB962C8B-B14F-4D97-AF65-F5344CB8AC3E}">
        <p14:creationId xmlns:p14="http://schemas.microsoft.com/office/powerpoint/2010/main" val="38632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Выступление в детском саду № 33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08920"/>
            <a:ext cx="3492000" cy="1568151"/>
          </a:xfrm>
        </p:spPr>
      </p:pic>
    </p:spTree>
    <p:extLst>
      <p:ext uri="{BB962C8B-B14F-4D97-AF65-F5344CB8AC3E}">
        <p14:creationId xmlns:p14="http://schemas.microsoft.com/office/powerpoint/2010/main" val="211069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Постановка Г. Тукая «Мальчик и бабочка»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08920"/>
            <a:ext cx="3204000" cy="1920932"/>
          </a:xfrm>
        </p:spPr>
      </p:pic>
    </p:spTree>
    <p:extLst>
      <p:ext uri="{BB962C8B-B14F-4D97-AF65-F5344CB8AC3E}">
        <p14:creationId xmlns:p14="http://schemas.microsoft.com/office/powerpoint/2010/main" val="19872769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2474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Приглашение в школу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36912"/>
            <a:ext cx="2736000" cy="1907638"/>
          </a:xfrm>
        </p:spPr>
      </p:pic>
    </p:spTree>
    <p:extLst>
      <p:ext uri="{BB962C8B-B14F-4D97-AF65-F5344CB8AC3E}">
        <p14:creationId xmlns:p14="http://schemas.microsoft.com/office/powerpoint/2010/main" val="39333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Приглашение в школу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08920"/>
            <a:ext cx="2808000" cy="1673217"/>
          </a:xfrm>
        </p:spPr>
      </p:pic>
    </p:spTree>
    <p:extLst>
      <p:ext uri="{BB962C8B-B14F-4D97-AF65-F5344CB8AC3E}">
        <p14:creationId xmlns:p14="http://schemas.microsoft.com/office/powerpoint/2010/main" val="35954039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Общение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36912"/>
            <a:ext cx="3168000" cy="1844861"/>
          </a:xfrm>
        </p:spPr>
      </p:pic>
    </p:spTree>
    <p:extLst>
      <p:ext uri="{BB962C8B-B14F-4D97-AF65-F5344CB8AC3E}">
        <p14:creationId xmlns:p14="http://schemas.microsoft.com/office/powerpoint/2010/main" val="1392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Давайте дружить!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3708000" cy="1931973"/>
          </a:xfrm>
        </p:spPr>
      </p:pic>
    </p:spTree>
    <p:extLst>
      <p:ext uri="{BB962C8B-B14F-4D97-AF65-F5344CB8AC3E}">
        <p14:creationId xmlns:p14="http://schemas.microsoft.com/office/powerpoint/2010/main" val="11666850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ждем вас в школе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6"/>
            <a:ext cx="2880000" cy="2528780"/>
          </a:xfrm>
        </p:spPr>
      </p:pic>
    </p:spTree>
    <p:extLst>
      <p:ext uri="{BB962C8B-B14F-4D97-AF65-F5344CB8AC3E}">
        <p14:creationId xmlns:p14="http://schemas.microsoft.com/office/powerpoint/2010/main" val="13133220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</TotalTime>
  <Words>38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           МОУ средняя общеобразовательная школа № 16 г. Альметьевск РТ </vt:lpstr>
      <vt:lpstr>Презентация PowerPoint</vt:lpstr>
      <vt:lpstr>Выступление в детском саду № 33</vt:lpstr>
      <vt:lpstr>Постановка Г. Тукая «Мальчик и бабочка»</vt:lpstr>
      <vt:lpstr>Приглашение в школу</vt:lpstr>
      <vt:lpstr>Приглашение в школу</vt:lpstr>
      <vt:lpstr>Общение детей</vt:lpstr>
      <vt:lpstr>Давайте дружить!</vt:lpstr>
      <vt:lpstr>Мы ждем вас в школе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МОУ средняя общеобразовательная школа № 16 г. Альметьевск РТ </dc:title>
  <dc:creator>Исхакова</dc:creator>
  <cp:lastModifiedBy>Исхакова</cp:lastModifiedBy>
  <cp:revision>30</cp:revision>
  <dcterms:created xsi:type="dcterms:W3CDTF">2012-05-07T05:09:34Z</dcterms:created>
  <dcterms:modified xsi:type="dcterms:W3CDTF">2012-05-07T07:06:26Z</dcterms:modified>
</cp:coreProperties>
</file>