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7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D41A-B79B-4F8E-9CD1-78CECA5288B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7144-B7AD-4454-8676-01FA6C515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D41A-B79B-4F8E-9CD1-78CECA5288B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7144-B7AD-4454-8676-01FA6C515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D41A-B79B-4F8E-9CD1-78CECA5288B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7144-B7AD-4454-8676-01FA6C515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D41A-B79B-4F8E-9CD1-78CECA5288B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7144-B7AD-4454-8676-01FA6C515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D41A-B79B-4F8E-9CD1-78CECA5288B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7144-B7AD-4454-8676-01FA6C515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D41A-B79B-4F8E-9CD1-78CECA5288B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7144-B7AD-4454-8676-01FA6C515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D41A-B79B-4F8E-9CD1-78CECA5288B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7144-B7AD-4454-8676-01FA6C515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D41A-B79B-4F8E-9CD1-78CECA5288B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7144-B7AD-4454-8676-01FA6C515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D41A-B79B-4F8E-9CD1-78CECA5288B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7144-B7AD-4454-8676-01FA6C515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D41A-B79B-4F8E-9CD1-78CECA5288B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7144-B7AD-4454-8676-01FA6C515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D41A-B79B-4F8E-9CD1-78CECA5288B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7144-B7AD-4454-8676-01FA6C515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1D41A-B79B-4F8E-9CD1-78CECA5288B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F7144-B7AD-4454-8676-01FA6C515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786050" y="285728"/>
            <a:ext cx="6000792" cy="715491"/>
            <a:chOff x="1428728" y="1499063"/>
            <a:chExt cx="6000792" cy="715491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285984" y="1500174"/>
              <a:ext cx="857256" cy="714380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3143240" y="1500174"/>
              <a:ext cx="857256" cy="714380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4000496" y="1500174"/>
              <a:ext cx="857256" cy="714380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4857752" y="1500174"/>
              <a:ext cx="857256" cy="714380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5715008" y="1500174"/>
              <a:ext cx="857256" cy="714380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572264" y="1500174"/>
              <a:ext cx="857256" cy="714380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428728" y="1499063"/>
              <a:ext cx="857256" cy="714380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66714" y="285728"/>
            <a:ext cx="57486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 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Л    У   Б   О   Й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00562" y="1001219"/>
            <a:ext cx="857256" cy="714380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57818" y="1001219"/>
            <a:ext cx="857256" cy="714380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15074" y="1001219"/>
            <a:ext cx="857256" cy="714380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72330" y="1001219"/>
            <a:ext cx="857256" cy="714380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929586" y="1001219"/>
            <a:ext cx="857256" cy="714380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43306" y="1000108"/>
            <a:ext cx="857256" cy="714380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214282" y="3143248"/>
            <a:ext cx="6000792" cy="715491"/>
            <a:chOff x="1428728" y="1499063"/>
            <a:chExt cx="6000792" cy="715491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2285984" y="1500174"/>
              <a:ext cx="857256" cy="714380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143240" y="1500174"/>
              <a:ext cx="857256" cy="714380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4000496" y="1500174"/>
              <a:ext cx="857256" cy="714380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4857752" y="1500174"/>
              <a:ext cx="857256" cy="714380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5715008" y="1500174"/>
              <a:ext cx="857256" cy="714380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6572264" y="1500174"/>
              <a:ext cx="857256" cy="714380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1428728" y="1499063"/>
              <a:ext cx="857256" cy="714380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786050" y="2428868"/>
            <a:ext cx="5143536" cy="715491"/>
            <a:chOff x="1214414" y="3429000"/>
            <a:chExt cx="5143536" cy="715491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071670" y="3430111"/>
              <a:ext cx="857256" cy="714380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2928926" y="3430111"/>
              <a:ext cx="857256" cy="714380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3786182" y="3430111"/>
              <a:ext cx="857256" cy="714380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4643438" y="3430111"/>
              <a:ext cx="857256" cy="714380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5500694" y="3430111"/>
              <a:ext cx="857256" cy="714380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1214414" y="3429000"/>
              <a:ext cx="857256" cy="714380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928794" y="1714488"/>
            <a:ext cx="4286280" cy="715491"/>
            <a:chOff x="142844" y="2356319"/>
            <a:chExt cx="4286280" cy="715491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1000100" y="2357430"/>
              <a:ext cx="857256" cy="714380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1857356" y="2357430"/>
              <a:ext cx="857256" cy="714380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2714612" y="2357430"/>
              <a:ext cx="857256" cy="714380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3571868" y="2357430"/>
              <a:ext cx="857256" cy="714380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142844" y="2356319"/>
              <a:ext cx="857256" cy="714380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786182" y="928670"/>
            <a:ext cx="48029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Ю   К   З   А   К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71479" y="1714488"/>
            <a:ext cx="39292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   И 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К   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28926" y="2357430"/>
            <a:ext cx="48846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 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Б   А    К   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8596" y="3071810"/>
            <a:ext cx="55819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   А   С   О 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А   Я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5720" y="4857760"/>
            <a:ext cx="58919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Владимир  Натанович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214686"/>
            <a:ext cx="2714644" cy="337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4" grpId="0"/>
      <p:bldP spid="45" grpId="0"/>
      <p:bldP spid="48" grpId="0"/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1571612"/>
            <a:ext cx="51940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Владимир Орлов</a:t>
            </a:r>
          </a:p>
          <a:p>
            <a:pPr algn="ctr"/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Жук </a:t>
            </a:r>
          </a:p>
          <a:p>
            <a:pPr algn="ctr"/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«Чтение с прятками»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07570"/>
            <a:ext cx="8814593" cy="6607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Повстречал улитку жук;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Ты не бойся, я твой друг!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Что нацелила рога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На меня, как на врага?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Коль друзей встречать рогами,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Станут все они врагами!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07570"/>
            <a:ext cx="8814593" cy="6607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Повстречал улитку жук;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Ты не бойся, я твой друг!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Что нацелила рога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На меня, как на врага?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Коль друзей встречать рогами,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Станут все они врагами!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Орлов\55514c3b06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8900">
            <a:off x="5451450" y="-36999"/>
            <a:ext cx="2077747" cy="1723051"/>
          </a:xfrm>
          <a:prstGeom prst="rect">
            <a:avLst/>
          </a:prstGeom>
          <a:noFill/>
        </p:spPr>
      </p:pic>
      <p:pic>
        <p:nvPicPr>
          <p:cNvPr id="4" name="Picture 2" descr="C:\Users\Пользователь\Desktop\Орлов\55514c3b06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8900">
            <a:off x="5623483" y="1034571"/>
            <a:ext cx="2077747" cy="1723051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Орлов\55514c3b06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8900">
            <a:off x="3908971" y="2106141"/>
            <a:ext cx="2077747" cy="1723051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Орлов\55514c3b06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58900">
            <a:off x="4572135" y="3060738"/>
            <a:ext cx="2294082" cy="1902455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esktop\Орлов\55514c3b06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58900">
            <a:off x="1523446" y="4117929"/>
            <a:ext cx="2541658" cy="2107766"/>
          </a:xfrm>
          <a:prstGeom prst="rect">
            <a:avLst/>
          </a:prstGeom>
          <a:noFill/>
        </p:spPr>
      </p:pic>
      <p:pic>
        <p:nvPicPr>
          <p:cNvPr id="8" name="Picture 2" descr="C:\Users\Пользователь\Desktop\Орлов\55514c3b06a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58900">
            <a:off x="3236185" y="5551120"/>
            <a:ext cx="1843716" cy="1528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07570"/>
            <a:ext cx="8814593" cy="6607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Повстречал улитку жук;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Ты не бойся, я твой друг!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Что нацелила рога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На меня, как на врага?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Коль друзей встречать рогами,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Станут все они врагами!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Орлов\55514c3b06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8900">
            <a:off x="5451450" y="-36999"/>
            <a:ext cx="2077747" cy="1723051"/>
          </a:xfrm>
          <a:prstGeom prst="rect">
            <a:avLst/>
          </a:prstGeom>
          <a:noFill/>
        </p:spPr>
      </p:pic>
      <p:pic>
        <p:nvPicPr>
          <p:cNvPr id="4" name="Picture 2" descr="C:\Users\Пользователь\Desktop\Орлов\55514c3b06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8900">
            <a:off x="5623483" y="1034571"/>
            <a:ext cx="2077747" cy="1723051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Орлов\55514c3b06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8900">
            <a:off x="3908971" y="2106141"/>
            <a:ext cx="2077747" cy="1723051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Орлов\55514c3b06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58900">
            <a:off x="4572135" y="3060738"/>
            <a:ext cx="2294082" cy="1902455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esktop\Орлов\55514c3b06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58900">
            <a:off x="1523446" y="4117929"/>
            <a:ext cx="2541658" cy="2107766"/>
          </a:xfrm>
          <a:prstGeom prst="rect">
            <a:avLst/>
          </a:prstGeom>
          <a:noFill/>
        </p:spPr>
      </p:pic>
      <p:pic>
        <p:nvPicPr>
          <p:cNvPr id="8" name="Picture 2" descr="C:\Users\Пользователь\Desktop\Орлов\55514c3b06a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58900">
            <a:off x="3236185" y="5551120"/>
            <a:ext cx="1843716" cy="1528972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esktop\Орлов\73809154a43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13" y="1428736"/>
            <a:ext cx="1049591" cy="791001"/>
          </a:xfrm>
          <a:prstGeom prst="rect">
            <a:avLst/>
          </a:prstGeom>
          <a:noFill/>
        </p:spPr>
      </p:pic>
      <p:pic>
        <p:nvPicPr>
          <p:cNvPr id="10" name="Picture 2" descr="C:\Users\Пользователь\Desktop\Орлов\73809154a43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334646"/>
            <a:ext cx="1357322" cy="1022916"/>
          </a:xfrm>
          <a:prstGeom prst="rect">
            <a:avLst/>
          </a:prstGeom>
          <a:noFill/>
        </p:spPr>
      </p:pic>
      <p:pic>
        <p:nvPicPr>
          <p:cNvPr id="11" name="Picture 2" descr="C:\Users\Пользователь\Desktop\Орлов\73809154a43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2" y="3571876"/>
            <a:ext cx="1428760" cy="857256"/>
          </a:xfrm>
          <a:prstGeom prst="rect">
            <a:avLst/>
          </a:prstGeom>
          <a:noFill/>
        </p:spPr>
      </p:pic>
      <p:pic>
        <p:nvPicPr>
          <p:cNvPr id="12" name="Picture 2" descr="C:\Users\Пользователь\Desktop\Орлов\73809154a43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702" y="4330468"/>
            <a:ext cx="2214578" cy="1318293"/>
          </a:xfrm>
          <a:prstGeom prst="rect">
            <a:avLst/>
          </a:prstGeom>
          <a:noFill/>
        </p:spPr>
      </p:pic>
      <p:pic>
        <p:nvPicPr>
          <p:cNvPr id="13" name="Picture 2" descr="C:\Users\Пользователь\Desktop\Орлов\73809154a43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28860" y="5929330"/>
            <a:ext cx="954799" cy="719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07570"/>
            <a:ext cx="8814593" cy="6607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Повстречал улитку жук;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Ты не бойся, я твой друг!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Что нацелила рога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На меня, как на врага?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Коль друзей встречать рогами,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Станут все они врагами!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Орлов\55514c3b06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8900">
            <a:off x="5451450" y="-36999"/>
            <a:ext cx="2077747" cy="1723051"/>
          </a:xfrm>
          <a:prstGeom prst="rect">
            <a:avLst/>
          </a:prstGeom>
          <a:noFill/>
        </p:spPr>
      </p:pic>
      <p:pic>
        <p:nvPicPr>
          <p:cNvPr id="4" name="Picture 2" descr="C:\Users\Пользователь\Desktop\Орлов\55514c3b06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8900">
            <a:off x="5623483" y="1034571"/>
            <a:ext cx="2077747" cy="1723051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Орлов\55514c3b06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8900">
            <a:off x="3908971" y="2106141"/>
            <a:ext cx="2077747" cy="1723051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Орлов\55514c3b06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58900">
            <a:off x="4572135" y="3060738"/>
            <a:ext cx="2294082" cy="1902455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esktop\Орлов\55514c3b06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58900">
            <a:off x="1523446" y="4117929"/>
            <a:ext cx="2541658" cy="2107766"/>
          </a:xfrm>
          <a:prstGeom prst="rect">
            <a:avLst/>
          </a:prstGeom>
          <a:noFill/>
        </p:spPr>
      </p:pic>
      <p:pic>
        <p:nvPicPr>
          <p:cNvPr id="8" name="Picture 2" descr="C:\Users\Пользователь\Desktop\Орлов\55514c3b06a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58900">
            <a:off x="3236185" y="5551120"/>
            <a:ext cx="1843716" cy="1528972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esktop\Орлов\73809154a43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13" y="1428736"/>
            <a:ext cx="1049591" cy="791001"/>
          </a:xfrm>
          <a:prstGeom prst="rect">
            <a:avLst/>
          </a:prstGeom>
          <a:noFill/>
        </p:spPr>
      </p:pic>
      <p:pic>
        <p:nvPicPr>
          <p:cNvPr id="10" name="Picture 2" descr="C:\Users\Пользователь\Desktop\Орлов\73809154a43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334646"/>
            <a:ext cx="1357322" cy="1022916"/>
          </a:xfrm>
          <a:prstGeom prst="rect">
            <a:avLst/>
          </a:prstGeom>
          <a:noFill/>
        </p:spPr>
      </p:pic>
      <p:pic>
        <p:nvPicPr>
          <p:cNvPr id="11" name="Picture 2" descr="C:\Users\Пользователь\Desktop\Орлов\73809154a43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2" y="3571876"/>
            <a:ext cx="1428760" cy="857256"/>
          </a:xfrm>
          <a:prstGeom prst="rect">
            <a:avLst/>
          </a:prstGeom>
          <a:noFill/>
        </p:spPr>
      </p:pic>
      <p:pic>
        <p:nvPicPr>
          <p:cNvPr id="12" name="Picture 2" descr="C:\Users\Пользователь\Desktop\Орлов\73809154a43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702" y="4330468"/>
            <a:ext cx="2214578" cy="1318293"/>
          </a:xfrm>
          <a:prstGeom prst="rect">
            <a:avLst/>
          </a:prstGeom>
          <a:noFill/>
        </p:spPr>
      </p:pic>
      <p:pic>
        <p:nvPicPr>
          <p:cNvPr id="3074" name="Picture 2" descr="C:\Users\Пользователь\Desktop\Орлов\0_81413_fbbfcbc3_ori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0430" y="214290"/>
            <a:ext cx="2286016" cy="1428760"/>
          </a:xfrm>
          <a:prstGeom prst="rect">
            <a:avLst/>
          </a:prstGeom>
          <a:noFill/>
        </p:spPr>
      </p:pic>
      <p:pic>
        <p:nvPicPr>
          <p:cNvPr id="14" name="Picture 2" descr="C:\Users\Пользователь\Desktop\Орлов\0_81413_fbbfcbc3_ori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8794" y="1214422"/>
            <a:ext cx="2286016" cy="1428760"/>
          </a:xfrm>
          <a:prstGeom prst="rect">
            <a:avLst/>
          </a:prstGeom>
          <a:noFill/>
        </p:spPr>
      </p:pic>
      <p:pic>
        <p:nvPicPr>
          <p:cNvPr id="15" name="Picture 2" descr="C:\Users\Пользователь\Desktop\Орлов\0_81413_fbbfcbc3_orig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868" y="4572008"/>
            <a:ext cx="3143272" cy="1428760"/>
          </a:xfrm>
          <a:prstGeom prst="rect">
            <a:avLst/>
          </a:prstGeom>
          <a:noFill/>
        </p:spPr>
      </p:pic>
      <p:pic>
        <p:nvPicPr>
          <p:cNvPr id="16" name="Picture 2" descr="C:\Users\Пользователь\Desktop\Орлов\0_81413_fbbfcbc3_ori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00562" y="5643578"/>
            <a:ext cx="2714644" cy="1428760"/>
          </a:xfrm>
          <a:prstGeom prst="rect">
            <a:avLst/>
          </a:prstGeom>
          <a:noFill/>
        </p:spPr>
      </p:pic>
      <p:pic>
        <p:nvPicPr>
          <p:cNvPr id="17" name="Picture 2" descr="C:\Users\Пользователь\Desktop\Орлов\73809154a43a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8861" y="5949003"/>
            <a:ext cx="928694" cy="699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170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9gimnazia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1</cp:lastModifiedBy>
  <cp:revision>9</cp:revision>
  <dcterms:created xsi:type="dcterms:W3CDTF">2013-12-09T14:33:25Z</dcterms:created>
  <dcterms:modified xsi:type="dcterms:W3CDTF">2014-11-30T16:04:39Z</dcterms:modified>
</cp:coreProperties>
</file>