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cshare.ru/uploads/140711/F78Ru6dwP8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05000" y="1981200"/>
            <a:ext cx="53181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Е</a:t>
            </a:r>
            <a:r>
              <a:rPr lang="ru-RU" sz="4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вгений </a:t>
            </a:r>
            <a:r>
              <a:rPr lang="ru-RU" sz="4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Чарушин</a:t>
            </a:r>
            <a:endParaRPr lang="ru-RU" sz="4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«Страшный рассказ»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0" y="3607713"/>
            <a:ext cx="449527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Технологический приём «Бегунок»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72600" y="2895600"/>
            <a:ext cx="97166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Мальчики Шура и Петя остались одни</a:t>
            </a:r>
            <a:r>
              <a:rPr lang="ru-RU" sz="4400" b="1" dirty="0" smtClean="0"/>
              <a:t>.</a:t>
            </a:r>
            <a:endParaRPr lang="ru-RU" sz="4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448800" y="2971800"/>
            <a:ext cx="70808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a typeface="Calibri"/>
              </a:rPr>
              <a:t>Шура и Петя сами умылись</a:t>
            </a:r>
            <a:r>
              <a:rPr lang="ru-RU" sz="4400" b="1" dirty="0" smtClean="0"/>
              <a:t>.</a:t>
            </a:r>
            <a:endParaRPr lang="ru-RU" sz="4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448800" y="2971800"/>
            <a:ext cx="44755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a typeface="Calibri"/>
              </a:rPr>
              <a:t>В комнате темно.</a:t>
            </a:r>
            <a:endParaRPr lang="ru-RU" sz="4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601200" y="3048000"/>
            <a:ext cx="67817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a typeface="Calibri"/>
              </a:rPr>
              <a:t>Мне совсем и не страшно.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48800" y="3048000"/>
            <a:ext cx="9007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a typeface="Calibri"/>
              </a:rPr>
              <a:t>Они закрылись с головой одеялом.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72600" y="3048000"/>
            <a:ext cx="9585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a typeface="Calibri"/>
              </a:rPr>
              <a:t>Кто-то </a:t>
            </a:r>
            <a:r>
              <a:rPr lang="ru-RU" sz="4400" b="1" dirty="0" smtClean="0">
                <a:ea typeface="Calibri"/>
              </a:rPr>
              <a:t>за дверью ходит и ещё </a:t>
            </a:r>
            <a:r>
              <a:rPr lang="ru-RU" sz="4400" b="1" dirty="0" smtClean="0">
                <a:ea typeface="Calibri"/>
              </a:rPr>
              <a:t>пыхтит. </a:t>
            </a:r>
            <a:endParaRPr lang="ru-RU" sz="4400" b="1" dirty="0" smtClean="0">
              <a:ea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48800" y="3048000"/>
            <a:ext cx="75280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a typeface="Calibri"/>
              </a:rPr>
              <a:t>Но тут пришли папа с мамой.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48800" y="3124200"/>
            <a:ext cx="80290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a typeface="Calibri"/>
              </a:rPr>
              <a:t>Петя и Шура им всё рассказали.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96400" y="3048000"/>
            <a:ext cx="98717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a typeface="Calibri"/>
              </a:rPr>
              <a:t>Пробежал и свернулся в углу шариком.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48800" y="3124200"/>
            <a:ext cx="94221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a typeface="Calibri"/>
              </a:rPr>
              <a:t>Дали молока в блюдце и кусок мяса.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48800" y="3048000"/>
            <a:ext cx="7209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ea typeface="Calibri"/>
              </a:rPr>
              <a:t>Но </a:t>
            </a:r>
            <a:r>
              <a:rPr lang="ru-RU" sz="4400" b="1" dirty="0" smtClean="0">
                <a:ea typeface="Calibri"/>
              </a:rPr>
              <a:t>никто уже его не боялся</a:t>
            </a:r>
            <a:r>
              <a:rPr lang="ru-RU" sz="4400" b="1" dirty="0" smtClean="0">
                <a:ea typeface="Calibri"/>
              </a:rPr>
              <a:t>. </a:t>
            </a:r>
            <a:endParaRPr lang="ru-RU" sz="4400" b="1" dirty="0" smtClean="0"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14041E-6 L -2.34792 -0.01157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14041E-6 L -2.34792 -0.01157 " pathEditMode="relative" rAng="0" ptsTypes="AA">
                                      <p:cBhvr>
                                        <p:cTn id="9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14041E-6 L -2.34792 -0.01157 " pathEditMode="relative" rAng="0" ptsTypes="AA">
                                      <p:cBhvr>
                                        <p:cTn id="12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14041E-6 L -2.34792 -0.01157 " pathEditMode="relative" rAng="0" ptsTypes="AA">
                                      <p:cBhvr>
                                        <p:cTn id="15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14041E-6 L -2.34792 -0.01157 " pathEditMode="relative" rAng="0" ptsTypes="AA">
                                      <p:cBhvr>
                                        <p:cTn id="18" dur="1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14041E-6 L -2.34792 -0.01157 " pathEditMode="relative" rAng="0" ptsTypes="AA">
                                      <p:cBhvr>
                                        <p:cTn id="21" dur="1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14041E-6 L -2.34792 -0.01157 " pathEditMode="relative" rAng="0" ptsTypes="AA">
                                      <p:cBhvr>
                                        <p:cTn id="24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14041E-6 L -2.34792 -0.01157 " pathEditMode="relative" rAng="0" ptsTypes="AA">
                                      <p:cBhvr>
                                        <p:cTn id="27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14041E-6 L -2.34792 -0.01157 " pathEditMode="relative" rAng="0" ptsTypes="AA">
                                      <p:cBhvr>
                                        <p:cTn id="30" dur="1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14041E-6 L -2.34792 -0.01157 " pathEditMode="relative" rAng="0" ptsTypes="AA">
                                      <p:cBhvr>
                                        <p:cTn id="33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1.14041E-6 L -2.34792 -0.01157 " pathEditMode="relative" rAng="0" ptsTypes="AA">
                                      <p:cBhvr>
                                        <p:cTn id="36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23622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www.picshare.ru/uploads/140711/F78Ru6dwP8.png</a:t>
            </a:r>
            <a:r>
              <a:rPr lang="ru-RU" dirty="0" smtClean="0"/>
              <a:t> - рамка вьюнок</a:t>
            </a:r>
          </a:p>
          <a:p>
            <a:endParaRPr lang="ru-RU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76600" y="1981200"/>
            <a:ext cx="25473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Ресурсы Интернета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7800" y="2819400"/>
            <a:ext cx="624222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Подготовила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учитель начальных классов высшей категории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гимназии № 9 г. Симферополя Республики Крым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Глушкова Татьяна Олеговна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109</Words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2014-11-29T19:22:39Z</dcterms:created>
  <dcterms:modified xsi:type="dcterms:W3CDTF">2014-11-29T20:06:57Z</dcterms:modified>
</cp:coreProperties>
</file>