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3" r:id="rId2"/>
    <p:sldId id="257" r:id="rId3"/>
    <p:sldId id="258" r:id="rId4"/>
    <p:sldId id="262" r:id="rId5"/>
    <p:sldId id="259" r:id="rId6"/>
    <p:sldId id="261" r:id="rId7"/>
    <p:sldId id="260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66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5" autoAdjust="0"/>
    <p:restoredTop sz="94621" autoAdjust="0"/>
  </p:normalViewPr>
  <p:slideViewPr>
    <p:cSldViewPr>
      <p:cViewPr varScale="1">
        <p:scale>
          <a:sx n="103" d="100"/>
          <a:sy n="103" d="100"/>
        </p:scale>
        <p:origin x="-192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04" y="612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5282E9-265A-4A42-9F5B-3F2F1644946B}" type="datetimeFigureOut">
              <a:rPr lang="ru-RU" smtClean="0"/>
              <a:t>16.05.2010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CDEE3E-F976-4340-BC4A-C73E380960E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DEE3E-F976-4340-BC4A-C73E380960E7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5A61D-CEE0-461E-B554-844B73429A08}" type="datetimeFigureOut">
              <a:rPr lang="ru-RU" smtClean="0"/>
              <a:pPr/>
              <a:t>16.05.2010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64224-9B7D-4E1E-96DE-1B7CEE6826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5A61D-CEE0-461E-B554-844B73429A08}" type="datetimeFigureOut">
              <a:rPr lang="ru-RU" smtClean="0"/>
              <a:pPr/>
              <a:t>16.05.2010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64224-9B7D-4E1E-96DE-1B7CEE6826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5A61D-CEE0-461E-B554-844B73429A08}" type="datetimeFigureOut">
              <a:rPr lang="ru-RU" smtClean="0"/>
              <a:pPr/>
              <a:t>16.05.2010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64224-9B7D-4E1E-96DE-1B7CEE6826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5A61D-CEE0-461E-B554-844B73429A08}" type="datetimeFigureOut">
              <a:rPr lang="ru-RU" smtClean="0"/>
              <a:pPr/>
              <a:t>16.05.2010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64224-9B7D-4E1E-96DE-1B7CEE6826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5A61D-CEE0-461E-B554-844B73429A08}" type="datetimeFigureOut">
              <a:rPr lang="ru-RU" smtClean="0"/>
              <a:pPr/>
              <a:t>16.05.2010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64224-9B7D-4E1E-96DE-1B7CEE6826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5A61D-CEE0-461E-B554-844B73429A08}" type="datetimeFigureOut">
              <a:rPr lang="ru-RU" smtClean="0"/>
              <a:pPr/>
              <a:t>16.05.2010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64224-9B7D-4E1E-96DE-1B7CEE6826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5A61D-CEE0-461E-B554-844B73429A08}" type="datetimeFigureOut">
              <a:rPr lang="ru-RU" smtClean="0"/>
              <a:pPr/>
              <a:t>16.05.2010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64224-9B7D-4E1E-96DE-1B7CEE6826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5A61D-CEE0-461E-B554-844B73429A08}" type="datetimeFigureOut">
              <a:rPr lang="ru-RU" smtClean="0"/>
              <a:pPr/>
              <a:t>16.05.2010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64224-9B7D-4E1E-96DE-1B7CEE6826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5A61D-CEE0-461E-B554-844B73429A08}" type="datetimeFigureOut">
              <a:rPr lang="ru-RU" smtClean="0"/>
              <a:pPr/>
              <a:t>16.05.2010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64224-9B7D-4E1E-96DE-1B7CEE6826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5A61D-CEE0-461E-B554-844B73429A08}" type="datetimeFigureOut">
              <a:rPr lang="ru-RU" smtClean="0"/>
              <a:pPr/>
              <a:t>16.05.2010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64224-9B7D-4E1E-96DE-1B7CEE6826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5A61D-CEE0-461E-B554-844B73429A08}" type="datetimeFigureOut">
              <a:rPr lang="ru-RU" smtClean="0"/>
              <a:pPr/>
              <a:t>16.05.2010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64224-9B7D-4E1E-96DE-1B7CEE6826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99CCFF"/>
            </a:gs>
            <a:gs pos="70000">
              <a:srgbClr val="C4D6EB"/>
            </a:gs>
            <a:gs pos="100000">
              <a:srgbClr val="FFEBFA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5A61D-CEE0-461E-B554-844B73429A08}" type="datetimeFigureOut">
              <a:rPr lang="ru-RU" smtClean="0"/>
              <a:pPr/>
              <a:t>16.05.2010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64224-9B7D-4E1E-96DE-1B7CEE6826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i="1" dirty="0" smtClean="0">
                <a:solidFill>
                  <a:srgbClr val="FF0000"/>
                </a:solidFill>
                <a:latin typeface="Monotype Corsiva" pitchFamily="66" charset="0"/>
              </a:rPr>
              <a:t>ПРОЩАЙ,1-ый КЛАСС!</a:t>
            </a:r>
            <a:endParaRPr lang="ru-RU" sz="6600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098" name="Picture 2" descr="C:\Documents and Settings\Ирина\Мои документы\Мои рисунки\school06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28736"/>
            <a:ext cx="8072494" cy="5143536"/>
          </a:xfrm>
          <a:prstGeom prst="ellipse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6286520"/>
            <a:ext cx="8229600" cy="285752"/>
          </a:xfrm>
        </p:spPr>
        <p:txBody>
          <a:bodyPr>
            <a:normAutofit fontScale="90000"/>
          </a:bodyPr>
          <a:lstStyle/>
          <a:p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7"/>
            <a:ext cx="8229600" cy="450059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/>
              <a:t>Многим долго неизвестный,</a:t>
            </a:r>
          </a:p>
          <a:p>
            <a:pPr>
              <a:buNone/>
            </a:pPr>
            <a:r>
              <a:rPr lang="ru-RU" sz="4000" dirty="0"/>
              <a:t>Стал он каждому дружком,</a:t>
            </a:r>
          </a:p>
          <a:p>
            <a:pPr>
              <a:buNone/>
            </a:pPr>
            <a:r>
              <a:rPr lang="ru-RU" sz="4000" dirty="0"/>
              <a:t>Всем по сказке интересной</a:t>
            </a:r>
          </a:p>
          <a:p>
            <a:pPr>
              <a:buNone/>
            </a:pPr>
            <a:r>
              <a:rPr lang="ru-RU" sz="4000" dirty="0"/>
              <a:t>Мальчик-луковка знаком.</a:t>
            </a:r>
          </a:p>
          <a:p>
            <a:pPr>
              <a:buNone/>
            </a:pPr>
            <a:r>
              <a:rPr lang="ru-RU" sz="4000" dirty="0"/>
              <a:t>Очень просто и недлинно</a:t>
            </a:r>
          </a:p>
          <a:p>
            <a:pPr>
              <a:buNone/>
            </a:pPr>
            <a:r>
              <a:rPr lang="ru-RU" sz="4000" dirty="0"/>
              <a:t>Он зовётся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3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3583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85926"/>
            <a:ext cx="8229600" cy="3714776"/>
          </a:xfrm>
        </p:spPr>
        <p:txBody>
          <a:bodyPr/>
          <a:lstStyle/>
          <a:p>
            <a:r>
              <a:rPr lang="ru-RU" dirty="0"/>
              <a:t>Он любил до объеденья</a:t>
            </a:r>
            <a:br>
              <a:rPr lang="ru-RU" dirty="0"/>
            </a:br>
            <a:r>
              <a:rPr lang="ru-RU" dirty="0"/>
              <a:t>Торт, варенье и печенье,</a:t>
            </a:r>
            <a:br>
              <a:rPr lang="ru-RU" dirty="0"/>
            </a:br>
            <a:r>
              <a:rPr lang="ru-RU" dirty="0"/>
              <a:t>Жил на крыше он, бедняжка</a:t>
            </a:r>
            <a:br>
              <a:rPr lang="ru-RU" dirty="0"/>
            </a:br>
            <a:r>
              <a:rPr lang="ru-RU" dirty="0"/>
              <a:t>Его </a:t>
            </a:r>
            <a:r>
              <a:rPr lang="ru-RU" dirty="0" smtClean="0"/>
              <a:t>звали…</a:t>
            </a:r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58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dirty="0"/>
              <a:t>Он играет на гармошке</a:t>
            </a:r>
          </a:p>
          <a:p>
            <a:pPr>
              <a:buNone/>
            </a:pPr>
            <a:r>
              <a:rPr lang="ru-RU" sz="4400" dirty="0"/>
              <a:t>Для прохожих на дорожке</a:t>
            </a:r>
          </a:p>
          <a:p>
            <a:pPr>
              <a:buNone/>
            </a:pPr>
            <a:r>
              <a:rPr lang="ru-RU" sz="4400" dirty="0"/>
              <a:t>Не возьму,  я  что-то  в толк.</a:t>
            </a:r>
          </a:p>
          <a:p>
            <a:pPr>
              <a:buNone/>
            </a:pPr>
            <a:r>
              <a:rPr lang="ru-RU" sz="4400" dirty="0"/>
              <a:t>Играет заяц или</a:t>
            </a: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1643050"/>
            <a:ext cx="5429288" cy="3500462"/>
          </a:xfrm>
        </p:spPr>
        <p:txBody>
          <a:bodyPr>
            <a:normAutofit/>
          </a:bodyPr>
          <a:lstStyle/>
          <a:p>
            <a:r>
              <a:rPr lang="ru-RU" sz="3200" dirty="0"/>
              <a:t>Был он тучкой грозовой</a:t>
            </a:r>
            <a:br>
              <a:rPr lang="ru-RU" sz="3200" dirty="0"/>
            </a:br>
            <a:r>
              <a:rPr lang="ru-RU" sz="3200" dirty="0"/>
              <a:t>С пятачком ходил домой</a:t>
            </a:r>
            <a:br>
              <a:rPr lang="ru-RU" sz="3200" dirty="0"/>
            </a:br>
            <a:r>
              <a:rPr lang="ru-RU" sz="3200" dirty="0"/>
              <a:t>Больше всех любил он мёд</a:t>
            </a:r>
            <a:br>
              <a:rPr lang="ru-RU" sz="3200" dirty="0"/>
            </a:br>
            <a:r>
              <a:rPr lang="ru-RU" sz="3200" dirty="0"/>
              <a:t>Крошка маленький…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357554" y="1857364"/>
            <a:ext cx="3643338" cy="307183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i="1" dirty="0" smtClean="0">
                <a:solidFill>
                  <a:srgbClr val="FF0000"/>
                </a:solidFill>
                <a:latin typeface="Monotype Corsiva" pitchFamily="66" charset="0"/>
              </a:rPr>
              <a:t>ПРОЩАЙ,1-ый КЛАСС!</a:t>
            </a:r>
            <a:endParaRPr lang="ru-RU" sz="6600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098" name="Picture 2" descr="C:\Documents and Settings\Ирина\Мои документы\Мои рисунки\school06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28736"/>
            <a:ext cx="8072494" cy="5143536"/>
          </a:xfrm>
          <a:prstGeom prst="ellipse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56</Words>
  <Application>Microsoft Office PowerPoint</Application>
  <PresentationFormat>Экран (4:3)</PresentationFormat>
  <Paragraphs>15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ПРОЩАЙ,1-ый КЛАСС!</vt:lpstr>
      <vt:lpstr>Слайд 2</vt:lpstr>
      <vt:lpstr>Он любил до объеденья Торт, варенье и печенье, Жил на крыше он, бедняжка Его звали…</vt:lpstr>
      <vt:lpstr>Слайд 4</vt:lpstr>
      <vt:lpstr>Слайд 5</vt:lpstr>
      <vt:lpstr>Был он тучкой грозовой С пятачком ходил домой Больше всех любил он мёд Крошка маленький…</vt:lpstr>
      <vt:lpstr>Слайд 7</vt:lpstr>
      <vt:lpstr>ПРОЩАЙ,1-ый КЛАСС!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Прощание с 1-ым классом!</dc:title>
  <dc:creator>Ирина</dc:creator>
  <cp:lastModifiedBy>Ирина</cp:lastModifiedBy>
  <cp:revision>13</cp:revision>
  <dcterms:created xsi:type="dcterms:W3CDTF">2010-05-16T07:06:36Z</dcterms:created>
  <dcterms:modified xsi:type="dcterms:W3CDTF">2010-05-16T08:46:53Z</dcterms:modified>
</cp:coreProperties>
</file>