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8210-A596-40A6-8193-56EF4FF45C9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30BD-AED7-4206-A3E0-66CA7BA94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8210-A596-40A6-8193-56EF4FF45C9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30BD-AED7-4206-A3E0-66CA7BA94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8210-A596-40A6-8193-56EF4FF45C9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30BD-AED7-4206-A3E0-66CA7BA94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8210-A596-40A6-8193-56EF4FF45C9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30BD-AED7-4206-A3E0-66CA7BA94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8210-A596-40A6-8193-56EF4FF45C9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30BD-AED7-4206-A3E0-66CA7BA94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8210-A596-40A6-8193-56EF4FF45C9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30BD-AED7-4206-A3E0-66CA7BA94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8210-A596-40A6-8193-56EF4FF45C9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30BD-AED7-4206-A3E0-66CA7BA94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8210-A596-40A6-8193-56EF4FF45C9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30BD-AED7-4206-A3E0-66CA7BA94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8210-A596-40A6-8193-56EF4FF45C9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30BD-AED7-4206-A3E0-66CA7BA94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8210-A596-40A6-8193-56EF4FF45C9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30BD-AED7-4206-A3E0-66CA7BA94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C8210-A596-40A6-8193-56EF4FF45C9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30BD-AED7-4206-A3E0-66CA7BA948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C8210-A596-40A6-8193-56EF4FF45C9F}" type="datetimeFigureOut">
              <a:rPr lang="ru-RU" smtClean="0"/>
              <a:t>28.11.2014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30BD-AED7-4206-A3E0-66CA7BA948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212976"/>
            <a:ext cx="7772400" cy="3874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 ежа – ежата. У ужа – ужата.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91" y="119184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6024" y="202065"/>
            <a:ext cx="3077386" cy="251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90809"/>
            <a:ext cx="4009627" cy="30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macroclub.ru/gallery/data/517/3_1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37" y="4186309"/>
            <a:ext cx="4211960" cy="258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У ежа – ежата. У ужа – ужата.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MarinaSeregina</cp:lastModifiedBy>
  <cp:revision>4</cp:revision>
  <dcterms:created xsi:type="dcterms:W3CDTF">2012-09-16T18:06:29Z</dcterms:created>
  <dcterms:modified xsi:type="dcterms:W3CDTF">2014-11-28T15:25:43Z</dcterms:modified>
</cp:coreProperties>
</file>