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3" r:id="rId4"/>
    <p:sldId id="274" r:id="rId5"/>
    <p:sldId id="275" r:id="rId6"/>
    <p:sldId id="279" r:id="rId7"/>
    <p:sldId id="260" r:id="rId8"/>
    <p:sldId id="285" r:id="rId9"/>
    <p:sldId id="286" r:id="rId10"/>
    <p:sldId id="272" r:id="rId11"/>
    <p:sldId id="265" r:id="rId12"/>
    <p:sldId id="271" r:id="rId13"/>
    <p:sldId id="282" r:id="rId14"/>
    <p:sldId id="283" r:id="rId15"/>
    <p:sldId id="284" r:id="rId16"/>
    <p:sldId id="281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7CA7-AEB1-42E3-96CD-343EF2E4D394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CCA69-0650-4843-A8BD-F0AD648E3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36BE-9EE3-4CAC-9824-B150D0A6326B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82C4-8142-454F-8FA6-552A5F242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051CC-06B9-403B-B726-92550DCD7C12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1A61B-9A5A-402C-90CA-8B60FA19E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744D-FC9C-49E4-873B-63AB3FEB4BA7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4F8F-DD26-4B57-9A0F-90F6599C0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6E7C-2927-4B83-8194-FD6FF99F81E1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1F6E3-8458-4FCA-A944-B6B0661BC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7386-7FE3-4B32-8CDD-36F6C8C95C9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1BFA-B475-4849-BF11-9699E884D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8E374-D6B5-4C06-849E-D4A8DB6890F5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3854-F373-40FA-A103-581EC93E1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2589-6AFD-440A-A98C-28CC4992B2E7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D777-95D8-4277-BCE2-2E2E4537E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FAA0-BBE2-49B9-AAA9-7FB949F874A0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3250-248F-4ED4-A514-79C7BD6CB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0C85-24A8-40D3-AEC0-70FFD61B4433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023C-8287-442B-9518-B03765CBC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1287-5D19-4285-AD19-437DCE73C34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DA39-693C-4703-890C-CC5117550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5E8477-DD40-439F-A635-A6DEEC2C4491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27DE82-8305-4FEB-812E-3309D691A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Русские народные пословицы и поговорки </a:t>
            </a:r>
            <a:endParaRPr lang="ru-RU" sz="7200" b="1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28575">
                <a:solidFill>
                  <a:sysClr val="windowText" lastClr="000000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Выполнила</a:t>
            </a:r>
            <a:r>
              <a:rPr lang="ru-RU" sz="2400" b="1" dirty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воспитатель ГПД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ГБОУ СОШ № 152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Грушковская</a:t>
            </a:r>
            <a:r>
              <a:rPr lang="ru-RU" sz="2400" b="1" dirty="0">
                <a:ln w="28575">
                  <a:solidFill>
                    <a:sysClr val="windowText" lastClr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И.Н.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Санкт-Петербург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  <a:latin typeface="Comic Sans MS" pitchFamily="66" charset="0"/>
              </a:rPr>
              <a:t>ПОГОВОРКИ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600200"/>
            <a:ext cx="8429625" cy="4525963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Надулся как индюк.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(Обиделся)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 сыр в масле катается.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(Легко)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Стучать зубами.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(Замерзать)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Заморить червячка.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(Перекусить)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 двумя зайцами погнался.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(Делаешь много дел сразу)</a:t>
            </a:r>
            <a:endParaRPr lang="ru-RU" sz="28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Содержимое 3" descr="1244374220_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643438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468313" y="333375"/>
            <a:ext cx="8399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Разберите пословицы и поговорки по корзинам: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12875"/>
            <a:ext cx="8893175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Голод не тетка.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57375"/>
            <a:ext cx="7929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Хлеб на стол – так и стол престол.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14563"/>
            <a:ext cx="5429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Танцевать от печки.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71750"/>
            <a:ext cx="5429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Язык мой – враг мой.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28938"/>
            <a:ext cx="6572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После дождичка в четверг.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86125"/>
            <a:ext cx="7643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Жизнь прожить – не поле перейти.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643313"/>
            <a:ext cx="6143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Заблудился в трех соснах.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0050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При солнышке тепло – при матушке добро.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4586" name="Группа 20"/>
          <p:cNvGrpSpPr>
            <a:grpSpLocks/>
          </p:cNvGrpSpPr>
          <p:nvPr/>
        </p:nvGrpSpPr>
        <p:grpSpPr bwMode="auto">
          <a:xfrm>
            <a:off x="500063" y="4672013"/>
            <a:ext cx="2986087" cy="2185987"/>
            <a:chOff x="827584" y="4671927"/>
            <a:chExt cx="2985674" cy="2186073"/>
          </a:xfrm>
        </p:grpSpPr>
        <p:pic>
          <p:nvPicPr>
            <p:cNvPr id="24589" name="Picture 2" descr="http://www.veloonline.com/images/catalog/list/big_velosipednaya_korzinka_na_rul_eko_4698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7584" y="4671927"/>
              <a:ext cx="2985674" cy="218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331640" y="5589240"/>
              <a:ext cx="2085827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i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пословицы</a:t>
              </a:r>
            </a:p>
          </p:txBody>
        </p:sp>
      </p:grpSp>
      <p:pic>
        <p:nvPicPr>
          <p:cNvPr id="24587" name="Picture 2" descr="http://www.veloonline.com/images/catalog/list/big_velosipednaya_korzinka_na_rul_eko_469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4672013"/>
            <a:ext cx="298608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000760" y="5572140"/>
            <a:ext cx="214314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поговорки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  <a:latin typeface="Comic Sans MS" pitchFamily="66" charset="0"/>
              </a:rPr>
              <a:t>Угадайте пословицу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Подарок не обсуждают, принимают то, что дарят.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(Ответ: Дареному коню в зубы не смотрят.)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Учиться нужно в течение всей жизни, каждый день приносит новые знания, познание бесконечно. 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(Ответ: Век живи – век учись!)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  <a:latin typeface="Comic Sans MS" pitchFamily="66" charset="0"/>
              </a:rPr>
              <a:t>Угадайте пословицу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	Если начал какое-то дело, доводи его до конца, даже если это непросто! 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(Ответ: Взялся за гуж, не говори, что не дюж!)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Неприятность, беда случаются обычно там, где что-нибудь ненадежно, непрочно. 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(Ответ: Где тонко, там и рвется.)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  <a:latin typeface="Comic Sans MS" pitchFamily="66" charset="0"/>
              </a:rPr>
              <a:t>Угадайте пословицу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 сам относишься к другому, так и к тебе будут относиться. 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(Ответ: Как аукнется, так и откликнется.)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Не берись за незнакомые дела без подготовки. 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(Ответ: Не зная броду, не суйся в воду.)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  <a:latin typeface="Comic Sans MS" pitchFamily="66" charset="0"/>
              </a:rPr>
              <a:t>И напоследок…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Вспомните пословицы и поговорки, сопутствующие завершению работы: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Кончил дело - гуляй смело.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Всякое дело концом славится.</a:t>
            </a:r>
            <a:endParaRPr lang="en-US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Конец – всему делу венец.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Дело без конца - что кобыла без хвоста.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Всё хорошо, что хорошо кончается.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Заварил кашу - расхлёбывай до конца.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Затянул песню – доводи до конца.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2214578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Comic Sans MS" pitchFamily="66" charset="0"/>
              </a:rPr>
              <a:t>МОЛОДЦЫ !</a:t>
            </a:r>
            <a:endParaRPr lang="ru-RU" sz="9600" b="1" i="1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25" y="0"/>
            <a:ext cx="81438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Пословицы  недаром  молвятся, </a:t>
            </a:r>
            <a:endParaRPr lang="ru-RU" sz="36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Без  них  прожить  никак  нельзя!</a:t>
            </a:r>
            <a:endParaRPr lang="ru-RU" sz="36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Они  великие  помощницы</a:t>
            </a:r>
            <a:endParaRPr lang="ru-RU" sz="36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  в жизни верные друзья.</a:t>
            </a:r>
            <a:endParaRPr lang="ru-RU" sz="36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Порой  они  нас наставляют,</a:t>
            </a:r>
            <a:endParaRPr lang="ru-RU" sz="36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Советы мудрые дают,</a:t>
            </a:r>
            <a:endParaRPr lang="ru-RU" sz="36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Порой чему – то поучают</a:t>
            </a:r>
            <a:endParaRPr lang="ru-RU" sz="36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 от беды нас берегут.</a:t>
            </a:r>
            <a:endParaRPr lang="ru-RU" sz="36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Пословица  вовек не сломится-</a:t>
            </a:r>
            <a:endParaRPr lang="ru-RU" sz="36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Ведь с ней и горе, и беда.</a:t>
            </a:r>
            <a:endParaRPr lang="ru-RU" sz="36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 наша речь красна пословицей:</a:t>
            </a:r>
            <a:endParaRPr lang="ru-RU" sz="3600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Давайте вспомним их, друзья.</a:t>
            </a:r>
            <a:endParaRPr lang="ru-RU" sz="3600" b="1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 fontScale="92500"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rgbClr val="C00000"/>
                </a:solidFill>
                <a:latin typeface="Comic Sans MS" pitchFamily="66" charset="0"/>
              </a:rPr>
              <a:t>Пословицы </a:t>
            </a:r>
            <a:r>
              <a:rPr lang="ru-RU" sz="6000" b="1" i="1" dirty="0">
                <a:solidFill>
                  <a:srgbClr val="C00000"/>
                </a:solidFill>
                <a:latin typeface="Comic Sans MS" pitchFamily="66" charset="0"/>
              </a:rPr>
              <a:t>и поговорки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составная часть фольклора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английского языка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«народная мудрость, знание»).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000625" cy="4525963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300" b="1" i="1" dirty="0" smtClean="0">
                <a:solidFill>
                  <a:srgbClr val="C00000"/>
                </a:solidFill>
                <a:latin typeface="Comic Sans MS" pitchFamily="66" charset="0"/>
              </a:rPr>
              <a:t>Пословица</a:t>
            </a:r>
            <a:r>
              <a:rPr lang="ru-RU" sz="63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– меткое, лаконичное, мудрое выражение, часто состоящее из двух частей.</a:t>
            </a:r>
            <a:endParaRPr lang="ru-RU" sz="63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" name="Picture 3" descr="F:\ШКОЛА\6 лит-ра\ПОСЛОВИЦЫ И ПОГОВОРКИ\hata_krayu400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76825" y="1484313"/>
            <a:ext cx="3714750" cy="3714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429250" cy="4525963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i="1" dirty="0" smtClean="0">
                <a:solidFill>
                  <a:srgbClr val="C00000"/>
                </a:solidFill>
                <a:latin typeface="Comic Sans MS" pitchFamily="66" charset="0"/>
              </a:rPr>
              <a:t>Поговорка</a:t>
            </a:r>
            <a:r>
              <a:rPr lang="ru-RU" sz="5200" b="1" dirty="0" smtClean="0">
                <a:latin typeface="Comic Sans MS" pitchFamily="66" charset="0"/>
              </a:rPr>
              <a:t> </a:t>
            </a:r>
            <a:r>
              <a:rPr lang="ru-RU" sz="5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эмоциональное</a:t>
            </a:r>
            <a:r>
              <a:rPr lang="ru-RU" sz="5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шутливое, иносказательное выражение, часто – часть пословицы. </a:t>
            </a:r>
            <a:endParaRPr lang="ru-RU" sz="5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Picture 2" descr="F:\ШКОЛА\ЛИТЕРАТУРА\писатели и уроки\УНТ\ПОСЛОВИЦЫ И ПОГОВОРКИ\skolkolet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341438"/>
            <a:ext cx="3786188" cy="3929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143500" cy="4525963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</a:rPr>
              <a:t>Поговорка</a:t>
            </a:r>
            <a:r>
              <a:rPr lang="ru-RU" sz="4000" b="1" i="1" dirty="0" smtClean="0">
                <a:latin typeface="Comic Sans MS" pitchFamily="66" charset="0"/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украшение речи (цветочек), а </a:t>
            </a:r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</a:rPr>
              <a:t>пословица</a:t>
            </a:r>
            <a:r>
              <a:rPr lang="ru-RU" sz="4000" b="1" i="1" dirty="0" smtClean="0">
                <a:latin typeface="Comic Sans MS" pitchFamily="66" charset="0"/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зрелое суждение  (ягодка).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Picture 2" descr="F:\ШКОЛА\6 лит-ра\ПОСЛОВИЦЫ И ПОГОВОРКИ\0_1684_f591bd43_XL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3847" t="4082" r="3847" b="6123"/>
          <a:stretch>
            <a:fillRect/>
          </a:stretch>
        </p:blipFill>
        <p:spPr>
          <a:xfrm>
            <a:off x="5214938" y="1857375"/>
            <a:ext cx="3786187" cy="3357563"/>
          </a:xfr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  <a:latin typeface="Comic Sans MS" pitchFamily="66" charset="0"/>
              </a:rPr>
              <a:t>ПОСЛОВИЦЫ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0825" y="1600200"/>
            <a:ext cx="8893175" cy="4525963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Делу время – потехе час.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Делаешь наспех – сделаешь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насмех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Землю красит солнце, а человека –    труд.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Собирай по ягодке, наберешь кузовок.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Что посеешь, то и пожнешь.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Работай до поту, поешь в охоту.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>
                <a:solidFill>
                  <a:srgbClr val="FFC000"/>
                </a:solidFill>
              </a:rPr>
              <a:t>Скучен день до вечера, когда    делать нечего.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345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Comic Sans MS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ПОСЛОВИЦЫ</vt:lpstr>
      <vt:lpstr>                 Работай до поту, поешь в охоту.</vt:lpstr>
      <vt:lpstr>                    Скучен день до вечера, когда    делать нечего.</vt:lpstr>
      <vt:lpstr>ПОГОВОРКИ</vt:lpstr>
      <vt:lpstr>Слайд 11</vt:lpstr>
      <vt:lpstr>Слайд 12</vt:lpstr>
      <vt:lpstr>Угадайте пословицу</vt:lpstr>
      <vt:lpstr>Угадайте пословицу</vt:lpstr>
      <vt:lpstr>Угадайте пословицу</vt:lpstr>
      <vt:lpstr>И напоследок…</vt:lpstr>
      <vt:lpstr>Слайд 17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K31</cp:lastModifiedBy>
  <cp:revision>62</cp:revision>
  <dcterms:created xsi:type="dcterms:W3CDTF">2014-11-06T15:55:44Z</dcterms:created>
  <dcterms:modified xsi:type="dcterms:W3CDTF">2014-12-03T13:24:11Z</dcterms:modified>
</cp:coreProperties>
</file>