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5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7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4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7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7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0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9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3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1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1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35CF-49E2-4F09-990C-06614257770E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5CBF-4332-4E09-96DE-8973333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1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Коллективная творческая работа учеников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 smtClean="0"/>
              <a:t>класса «А»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b="110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Со всех ног бросилась курочка к кузнецу в кузницу.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 b="24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Кузнец дал хозяину новую косу.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Хозяин дал коровушке свежей травы.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486400" cy="566738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r="27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Коровушка дала молочка.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r="25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Хозяюшка сбила масло, дала маслица курочке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r="136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Смазала курочка петушку горлышко. Бобовое зёрнышко проскочило. Петушок вскочил и во всё горло закричал: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-Ку-ка-ре-ку!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Были использованы рисунки </a:t>
            </a:r>
            <a:r>
              <a:rPr lang="ru-RU" dirty="0" err="1" smtClean="0">
                <a:solidFill>
                  <a:schemeClr val="tx2"/>
                </a:solidFill>
              </a:rPr>
              <a:t>Ханухова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Алэна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Геродеса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Георгия,Колосовой</a:t>
            </a:r>
            <a:r>
              <a:rPr lang="ru-RU" dirty="0" smtClean="0">
                <a:solidFill>
                  <a:schemeClr val="tx2"/>
                </a:solidFill>
              </a:rPr>
              <a:t> Екатерины, Трифоновой Софьи, </a:t>
            </a:r>
            <a:r>
              <a:rPr lang="ru-RU" dirty="0" err="1" smtClean="0">
                <a:solidFill>
                  <a:schemeClr val="tx2"/>
                </a:solidFill>
              </a:rPr>
              <a:t>Бахтеевой</a:t>
            </a:r>
            <a:r>
              <a:rPr lang="ru-RU" dirty="0" smtClean="0">
                <a:solidFill>
                  <a:schemeClr val="tx2"/>
                </a:solidFill>
              </a:rPr>
              <a:t> Софьи, Антоненко Ангелины, Агафоновой Ксении, Вагина Андрея.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Иллюстрации к русской народной сказке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Петушок и бобовое зёрнышко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r="31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Жили-были петушок и курочка. Петушок всё торопился, всё торопился, а курочка знай себе приговаривает: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-Петя, не торопись. Петя, не торопись.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r="1068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Клевал как-то петушок бобовые зёрнышки, да второпях и подавился.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Подавился, не дышит, не слышит, словно мёртвый лежит.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r="114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Перепугалась курочка, бросилась к хозяйке.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461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39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-Ох, хозяюшка, дай скорее маслица петушку горлышко смазать: подавился петушок бобовым зёрнышком.</a:t>
            </a:r>
          </a:p>
        </p:txBody>
      </p:sp>
    </p:spTree>
    <p:extLst>
      <p:ext uri="{BB962C8B-B14F-4D97-AF65-F5344CB8AC3E}">
        <p14:creationId xmlns:p14="http://schemas.microsoft.com/office/powerpoint/2010/main" val="22324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r="6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Беги скорее к коровушке, проси у неё молочка, а я ужо собью маслица.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619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15212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-Коровушка, голубушка, дай скорее молока, хозяюшка собьет маслица, маслицем я смажу петушку горлышко.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-Ступай скорей к хозяину, пусть он принесет мне свежей травы.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259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399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-Хозяин, хозяин! Дай скорей коровушке свежей травы, коровушка даст молока, из молока хозяюшка собьет маслица, маслицем я смажу петушку горлышко.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 Беги скорей к кузнецу за косой.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7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252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Коллективная творческая работа учеников  2 класса «А»</vt:lpstr>
      <vt:lpstr>Иллюстрации к русской народной сказке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Коллективная творческая работа учеников 2 класса «А»</dc:title>
  <dc:creator>user</dc:creator>
  <cp:lastModifiedBy>user</cp:lastModifiedBy>
  <cp:revision>6</cp:revision>
  <dcterms:created xsi:type="dcterms:W3CDTF">2014-12-02T14:45:07Z</dcterms:created>
  <dcterms:modified xsi:type="dcterms:W3CDTF">2014-12-02T15:38:57Z</dcterms:modified>
</cp:coreProperties>
</file>