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60F18-F8A2-4C3A-8E28-5D313896B672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3CE11-1FD4-40BB-99AC-42C152D50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31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3CE11-1FD4-40BB-99AC-42C152D503E5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etaskazok.ru/rusnarskz/samoedorogoerusskz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Диафильм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11200" dirty="0" smtClean="0">
                <a:solidFill>
                  <a:schemeClr val="accent6">
                    <a:lumMod val="75000"/>
                  </a:schemeClr>
                </a:solidFill>
              </a:rPr>
              <a:t>Самое дорогое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Русская народная сказка</a:t>
            </a:r>
          </a:p>
          <a:p>
            <a:endParaRPr lang="ru-RU" sz="8000" dirty="0" smtClean="0">
              <a:solidFill>
                <a:schemeClr val="tx1"/>
              </a:solidFill>
            </a:endParaRPr>
          </a:p>
          <a:p>
            <a:endParaRPr lang="ru-RU" sz="8000" dirty="0" smtClean="0">
              <a:solidFill>
                <a:schemeClr val="tx1"/>
              </a:solidFill>
            </a:endParaRPr>
          </a:p>
          <a:p>
            <a:endParaRPr lang="ru-RU" sz="8000" dirty="0" smtClean="0">
              <a:solidFill>
                <a:schemeClr val="tx1"/>
              </a:solidFill>
            </a:endParaRPr>
          </a:p>
          <a:p>
            <a:endParaRPr lang="ru-RU" sz="8000" dirty="0" smtClean="0">
              <a:solidFill>
                <a:schemeClr val="tx1"/>
              </a:solidFill>
            </a:endParaRPr>
          </a:p>
          <a:p>
            <a:r>
              <a:rPr lang="ru-RU" sz="8000" dirty="0" smtClean="0">
                <a:solidFill>
                  <a:schemeClr val="tx1"/>
                </a:solidFill>
              </a:rPr>
              <a:t>Выполнила: Ёлгина Елена Степановка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НОУ «Русская гимназия полного дня»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2011 г.</a:t>
            </a:r>
            <a:endParaRPr lang="ru-RU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- Да опомнись, дед! На что нам большое-пребольшое стадо? Нам с ним не управится будет. Ведь есть у нас коровушка Буренушка, молоко дает, есть шесть овечек - шерсть дают. На что нам большое-то?</a:t>
            </a:r>
            <a:br>
              <a:rPr lang="ru-RU" sz="31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4274" name="Picture 2" descr="старуха у окн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140968"/>
            <a:ext cx="5256581" cy="30882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- А может попросить у Лесного Деда тысячу курочек? - старик спрашивает.</a:t>
            </a:r>
            <a:br>
              <a:rPr lang="ru-RU" sz="2700" b="1" dirty="0" smtClean="0"/>
            </a:br>
            <a:r>
              <a:rPr lang="ru-RU" sz="2700" b="1" dirty="0" smtClean="0"/>
              <a:t>- Ну куда нам с тобой тысячу курочек? Чем мы их кормить станем?  Что с ними делать будем? Есть у нас три курочки-хохлатки, есть Петя-петушок, нам и довольно.</a:t>
            </a:r>
            <a:br>
              <a:rPr lang="ru-RU" sz="27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2226" name="Picture 2" descr="старик и старуха и домашнее хозяйств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3004" y="2708920"/>
            <a:ext cx="5792818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85821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- А хочешь, бабка, я тебе у Лесного Деда пятьсот новых сарафанов выпрошу? - старик говорит.</a:t>
            </a:r>
            <a:br>
              <a:rPr lang="ru-RU" sz="2000" b="1" dirty="0" smtClean="0"/>
            </a:br>
            <a:r>
              <a:rPr lang="ru-RU" sz="2000" b="1" dirty="0" smtClean="0"/>
              <a:t>- Опомнись , дед! Да когда же я их носить-то стану? Да как я их стирать-то буду? И подумать страшно! Не надо мне новых сарафанов, мне и моих трех старых хватит.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дед и старуха в изб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140969"/>
            <a:ext cx="4176464" cy="2571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 smtClean="0"/>
              <a:t>Вздохнул старик:</a:t>
            </a:r>
            <a:br>
              <a:rPr lang="ru-RU" sz="1800" b="1" dirty="0" smtClean="0"/>
            </a:br>
            <a:r>
              <a:rPr lang="ru-RU" sz="1800" b="1" dirty="0" smtClean="0"/>
              <a:t>- Ой, баба, беда мне с тобой! Ничего-то ты не хочешь.</a:t>
            </a:r>
            <a:br>
              <a:rPr lang="ru-RU" sz="1800" b="1" dirty="0" smtClean="0"/>
            </a:br>
            <a:r>
              <a:rPr lang="ru-RU" sz="1800" b="1" dirty="0" smtClean="0"/>
              <a:t>- Ох, дед, да и мне с тобой-то горюшко. чего только не навыдумывал!</a:t>
            </a:r>
            <a:br>
              <a:rPr lang="ru-RU" sz="1800" b="1" dirty="0" smtClean="0"/>
            </a:br>
            <a:r>
              <a:rPr lang="ru-RU" sz="1800" b="1" dirty="0" smtClean="0"/>
              <a:t>-Ну, ладно, - старик говорит, - Утро вечера мудренее. Авось чего-нибудь надумаем.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старуха и дед у печ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939867"/>
            <a:ext cx="4104456" cy="2744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700" b="1" dirty="0" smtClean="0"/>
              <a:t>Легли они спать, а утром старик веселый встает:</a:t>
            </a:r>
            <a:br>
              <a:rPr lang="ru-RU" sz="2700" b="1" dirty="0" smtClean="0"/>
            </a:br>
            <a:r>
              <a:rPr lang="ru-RU" sz="2700" b="1" dirty="0" smtClean="0"/>
              <a:t>- Я, - говорит, -бабка, знаю, чего у Лесного Деда просить надо! </a:t>
            </a:r>
            <a:br>
              <a:rPr lang="ru-RU" sz="2700" b="1" dirty="0" smtClean="0"/>
            </a:br>
            <a:r>
              <a:rPr lang="ru-RU" sz="2700" b="1" dirty="0" smtClean="0"/>
              <a:t>Оделся и пошел в лес.</a:t>
            </a:r>
            <a:br>
              <a:rPr lang="ru-RU" sz="27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дед пошел к лесному дед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7983" y="2996952"/>
            <a:ext cx="4767424" cy="302433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Приходит он на знакомую полянку - а навстречу ему Лесной Дед, в мохнатые ветки одет, в волосах шишки еловые, в бороде шишки сосновые, седые усы до земли висят, глаза огоньками зелеными горят.</a:t>
            </a:r>
            <a:endParaRPr lang="ru-RU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Приходит он на знакомую полянку - а навстречу ему Лесной Дед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780928"/>
            <a:ext cx="5232242" cy="31393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- Ну как, - говорит, - надумал ты, старичок, чего тебе у меня просит надобно?</a:t>
            </a:r>
            <a:br>
              <a:rPr lang="ru-RU" sz="2200" b="1" dirty="0" smtClean="0"/>
            </a:br>
            <a:r>
              <a:rPr lang="ru-RU" sz="2200" b="1" dirty="0" smtClean="0"/>
              <a:t>- Надумал. - отвечает старик, - не надо нам не богатства. ни скота, ни другого добра ненужного. Не это на свете самое дорогое!</a:t>
            </a:r>
            <a:br>
              <a:rPr lang="ru-RU" sz="22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 descr="Лесной Дед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877144"/>
            <a:ext cx="4898164" cy="30001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- Так чего же ты хочешь? - Лесной Дед спрашивает. А старик и отвечает:</a:t>
            </a:r>
            <a:br>
              <a:rPr lang="ru-RU" sz="2000" b="1" dirty="0" smtClean="0"/>
            </a:br>
            <a:r>
              <a:rPr lang="ru-RU" sz="2000" b="1" dirty="0" smtClean="0"/>
              <a:t>- Вот ты так сделай, чтобы наш ножик да прялка никогда не ломались, да чтобы руки у нас всегда здоровыми были; тогда, все что нам нужно, мы с бабкой сами заработаем.</a:t>
            </a:r>
            <a:br>
              <a:rPr lang="ru-RU" sz="2000" b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стари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486674"/>
            <a:ext cx="4608512" cy="29955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- Хорошо, ты, старичок, придумал, - Лесной Дед говорит, - пусть будет по-твоему. Договорились они, распрощались, и пошел наш старик домой.</a:t>
            </a:r>
            <a:br>
              <a:rPr lang="ru-RU" sz="2000" b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25602" name="Picture 2" descr="Лесной Дед и стари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59" y="2605182"/>
            <a:ext cx="4573647" cy="29014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700" b="1" dirty="0" smtClean="0"/>
              <a:t>И зажили они со старухой по-прежнему: старик корзины плетет, старуха шерсть прядет, чулки да рукавица вяжет... Работают оба. Тем и кормятся. Все, что нужно, есть у них. И хорошо живут, счастливо!</a:t>
            </a:r>
            <a:br>
              <a:rPr lang="ru-RU" sz="27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3794" name="Picture 2" descr="старик корзины плетет, старуха шерсть прядет, чулки да рукавица вяж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636912"/>
            <a:ext cx="4266035" cy="27329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За лесом за еловым, под солнышком под веселым в маленькой деревушке жили-были старик со старушкой. Старик ивовые прутья резал. </a:t>
            </a:r>
            <a:r>
              <a:rPr lang="ru-RU" sz="2700" b="1" dirty="0" smtClean="0"/>
              <a:t>Корзины </a:t>
            </a:r>
            <a:r>
              <a:rPr lang="ru-RU" sz="2700" b="1" dirty="0" smtClean="0"/>
              <a:t>плел, старуха шерсть пряла, чулки да рукавицы вязала.</a:t>
            </a:r>
            <a:br>
              <a:rPr lang="ru-RU" sz="27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4034" name="Picture 2" descr="жили-были старик со старушко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349372"/>
            <a:ext cx="4464496" cy="25531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Сказка – ложь, да в ней намек. Добрым молодцам урок!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Цифровой ресурс: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ttp://www.planetaskazok.ru/rusnarskz/samoedorogoerusskz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Как-то раз случилась беда: сломалась у старухи прялка, а у ножа, которым старик прутья резал, ручка треснула. Вот и говорит старуха:</a:t>
            </a:r>
            <a:br>
              <a:rPr lang="ru-RU" sz="2400" b="1" dirty="0" smtClean="0"/>
            </a:br>
            <a:r>
              <a:rPr lang="ru-RU" sz="2400" b="1" dirty="0" smtClean="0"/>
              <a:t>- Сходи-ка ты, дед, в лес, выруби деревце. Сделаем новую прялку и ручку к ножу.</a:t>
            </a:r>
            <a:br>
              <a:rPr lang="ru-RU" sz="2400" b="1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6" name="Picture 2" descr="старик и старуш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872062"/>
            <a:ext cx="4931622" cy="30052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- Ладно, бабка, схожу, - ответил старик.</a:t>
            </a:r>
            <a:br>
              <a:rPr lang="ru-RU" sz="2700" b="1" dirty="0" smtClean="0"/>
            </a:br>
            <a:r>
              <a:rPr lang="ru-RU" sz="2700" b="1" dirty="0" smtClean="0"/>
              <a:t>Собрался и пошел в лес.</a:t>
            </a:r>
            <a:br>
              <a:rPr lang="ru-RU" sz="2700" b="1" dirty="0" smtClean="0"/>
            </a:br>
            <a:r>
              <a:rPr lang="ru-RU" sz="2700" b="1" dirty="0" smtClean="0"/>
              <a:t>Приходит старик в лес. Выбрал подходящее деревце. Но только он топором замахнулся - так на месте и замер: батюшки, да это кто же такой?!</a:t>
            </a:r>
            <a:br>
              <a:rPr lang="ru-RU" sz="27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9938" name="Picture 2" descr="старик рубит дерев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931316"/>
            <a:ext cx="4620806" cy="30179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Выходит из чащи Лесной Дед. Был это Дед в мохнатые ветки одет, в волосах шишки еловые, в бороде шишки сосновые, седые усы до земли висят, глаза огоньками зелеными горят.</a:t>
            </a:r>
            <a:br>
              <a:rPr lang="ru-RU" sz="2200" b="1" dirty="0" smtClean="0"/>
            </a:br>
            <a:r>
              <a:rPr lang="ru-RU" sz="2200" b="1" dirty="0" smtClean="0"/>
              <a:t>- Не трогай, старичок, моих деревьев, - говорит Лесной Дед, - ведь все они живые, тоже жить хотят. Лучше попроси у меня, что тебе надобно, все тебе дам.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7890" name="Picture 2" descr="Лесной Дед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796680"/>
            <a:ext cx="4451356" cy="31298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Удивился наш старик. Не знает, что и сказать. но спорить не стал. Подумал и говорит:</a:t>
            </a:r>
            <a:br>
              <a:rPr lang="ru-RU" sz="2200" b="1" dirty="0" smtClean="0"/>
            </a:br>
            <a:r>
              <a:rPr lang="ru-RU" sz="2200" b="1" dirty="0" smtClean="0"/>
              <a:t>- Хорошо, только погоди, я должен домой сходить, со старухой посоветоваться.</a:t>
            </a:r>
            <a:br>
              <a:rPr lang="ru-RU" sz="2200" b="1" dirty="0" smtClean="0"/>
            </a:br>
            <a:r>
              <a:rPr lang="ru-RU" sz="2200" b="1" dirty="0" smtClean="0"/>
              <a:t>- Ладно, - отвечает Лесной Дед, - иди, посоветуйся, а завтра опять на это место приходи.</a:t>
            </a:r>
            <a:br>
              <a:rPr lang="ru-RU" sz="22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5842" name="Picture 2" descr="Лесной Дед и стари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716120"/>
            <a:ext cx="4704182" cy="32929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Прибегает старик домой. Встречает его старуха:</a:t>
            </a:r>
            <a:br>
              <a:rPr lang="ru-RU" sz="2200" b="1" dirty="0" smtClean="0"/>
            </a:br>
            <a:r>
              <a:rPr lang="ru-RU" sz="2200" b="1" dirty="0" smtClean="0"/>
              <a:t>- Что же ты, старый, зачем в лес ходил? Даже и деревца не вырубил?</a:t>
            </a:r>
            <a:br>
              <a:rPr lang="ru-RU" sz="2200" b="1" dirty="0" smtClean="0"/>
            </a:br>
            <a:r>
              <a:rPr lang="ru-RU" sz="2200" b="1" dirty="0" smtClean="0"/>
              <a:t>А старик смеется:</a:t>
            </a:r>
            <a:br>
              <a:rPr lang="ru-RU" sz="2200" b="1" dirty="0" smtClean="0"/>
            </a:br>
            <a:r>
              <a:rPr lang="ru-RU" sz="2200" b="1" dirty="0" smtClean="0"/>
              <a:t>- Не серчай, бабка! Идем в избу. Послушай-ка, что со мною было!</a:t>
            </a:r>
            <a:br>
              <a:rPr lang="ru-RU" sz="22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http://www.planetaskazok.ru/images/stories/russian/samoe_dorogoe/img_06.jpg</a:t>
            </a:r>
            <a:endParaRPr lang="ru-RU" dirty="0"/>
          </a:p>
        </p:txBody>
      </p:sp>
      <p:pic>
        <p:nvPicPr>
          <p:cNvPr id="46082" name="Picture 2" descr="Прибегает старик домой. Встречает его старух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204864"/>
            <a:ext cx="4988593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Вошли они в избу, уселись на лавку, старик и принялся рассказывать, как вышел к нему из чащи Лесной Дед и что было потом. </a:t>
            </a:r>
            <a:br>
              <a:rPr lang="ru-RU" sz="2000" b="1" dirty="0" smtClean="0"/>
            </a:br>
            <a:r>
              <a:rPr lang="ru-RU" sz="2000" b="1" dirty="0" smtClean="0"/>
              <a:t>- Вот теперь и подумаем, чего у Лесного Деда просить будем, - старик говорит. - Хочешь, бабка, попросим у него много-много денег? Он даст. Он ведь лесной хозяин, все клады, в лесу зарытые, знает.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http://www.planetaskazok.ru/images/stories/russian/samoe_dorogoe/img_07.jpg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http://www.planetaskazok.ru/images/stories/russian/samoe_dorogoe/img_07.jpg</a:t>
            </a:r>
            <a:endParaRPr lang="ru-RU" dirty="0"/>
          </a:p>
        </p:txBody>
      </p:sp>
      <p:pic>
        <p:nvPicPr>
          <p:cNvPr id="50178" name="Picture 2" descr="старик принялся рассказывать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1913" y="2016786"/>
            <a:ext cx="5062931" cy="38604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- Что ты, старый! На что нам много-много денег? Нам их прятать негде. Да и боятся будем, что их ночью воры утащат. Нет, дед, не надо нам чужих денег. Нам и своих хватит.</a:t>
            </a:r>
            <a:br>
              <a:rPr lang="ru-RU" sz="2200" b="1" dirty="0" smtClean="0"/>
            </a:br>
            <a:r>
              <a:rPr lang="ru-RU" sz="2200" b="1" dirty="0" smtClean="0"/>
              <a:t>- Ну хочешь, - старик говорит, - попросим большое-пребольшое стадо коров и овец? Будем их на луговине пасти.</a:t>
            </a:r>
            <a:br>
              <a:rPr lang="ru-RU" sz="22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8130" name="Picture 2" descr="старух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348880"/>
            <a:ext cx="4393706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</TotalTime>
  <Words>73</Words>
  <Application>Microsoft Office PowerPoint</Application>
  <PresentationFormat>Экран (4:3)</PresentationFormat>
  <Paragraphs>55</Paragraphs>
  <Slides>21</Slides>
  <Notes>21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Яркая</vt:lpstr>
      <vt:lpstr>Диафильм</vt:lpstr>
      <vt:lpstr>     За лесом за еловым, под солнышком под веселым в маленькой деревушке жили-были старик со старушкой. Старик ивовые прутья резал. Корзины плел, старуха шерсть пряла, чулки да рукавицы вязала.  </vt:lpstr>
      <vt:lpstr>    Как-то раз случилась беда: сломалась у старухи прялка, а у ножа, которым старик прутья резал, ручка треснула. Вот и говорит старуха: - Сходи-ка ты, дед, в лес, выруби деревце. Сделаем новую прялку и ручку к ножу.  </vt:lpstr>
      <vt:lpstr>     - Ладно, бабка, схожу, - ответил старик. Собрался и пошел в лес. Приходит старик в лес. Выбрал подходящее деревце. Но только он топором замахнулся - так на месте и замер: батюшки, да это кто же такой?!  </vt:lpstr>
      <vt:lpstr>      Выходит из чащи Лесной Дед. Был это Дед в мохнатые ветки одет, в волосах шишки еловые, в бороде шишки сосновые, седые усы до земли висят, глаза огоньками зелеными горят. - Не трогай, старичок, моих деревьев, - говорит Лесной Дед, - ведь все они живые, тоже жить хотят. Лучше попроси у меня, что тебе надобно, все тебе дам.  </vt:lpstr>
      <vt:lpstr>      Удивился наш старик. Не знает, что и сказать. но спорить не стал. Подумал и говорит: - Хорошо, только погоди, я должен домой сходить, со старухой посоветоваться. - Ладно, - отвечает Лесной Дед, - иди, посоветуйся, а завтра опять на это место приходи.  </vt:lpstr>
      <vt:lpstr>    Прибегает старик домой. Встречает его старуха: - Что же ты, старый, зачем в лес ходил? Даже и деревца не вырубил? А старик смеется: - Не серчай, бабка! Идем в избу. Послушай-ка, что со мною было!  </vt:lpstr>
      <vt:lpstr> Вошли они в избу, уселись на лавку, старик и принялся рассказывать, как вышел к нему из чащи Лесной Дед и что было потом.  - Вот теперь и подумаем, чего у Лесного Деда просить будем, - старик говорит. - Хочешь, бабка, попросим у него много-много денег? Он даст. Он ведь лесной хозяин, все клады, в лесу зарытые, знает.</vt:lpstr>
      <vt:lpstr>     - Что ты, старый! На что нам много-много денег? Нам их прятать негде. Да и боятся будем, что их ночью воры утащат. Нет, дед, не надо нам чужих денег. Нам и своих хватит. - Ну хочешь, - старик говорит, - попросим большое-пребольшое стадо коров и овец? Будем их на луговине пасти.  </vt:lpstr>
      <vt:lpstr>     - Да опомнись, дед! На что нам большое-пребольшое стадо? Нам с ним не управится будет. Ведь есть у нас коровушка Буренушка, молоко дает, есть шесть овечек - шерсть дают. На что нам большое-то?  </vt:lpstr>
      <vt:lpstr>     - А может попросить у Лесного Деда тысячу курочек? - старик спрашивает. - Ну куда нам с тобой тысячу курочек? Чем мы их кормить станем?  Что с ними делать будем? Есть у нас три курочки-хохлатки, есть Петя-петушок, нам и довольно.  </vt:lpstr>
      <vt:lpstr>    - А хочешь, бабка, я тебе у Лесного Деда пятьсот новых сарафанов выпрошу? - старик говорит. - Опомнись , дед! Да когда же я их носить-то стану? Да как я их стирать-то буду? И подумать страшно! Не надо мне новых сарафанов, мне и моих трех старых хватит.  </vt:lpstr>
      <vt:lpstr>Вздохнул старик: - Ой, баба, беда мне с тобой! Ничего-то ты не хочешь. - Ох, дед, да и мне с тобой-то горюшко. чего только не навыдумывал! -Ну, ладно, - старик говорит, - Утро вечера мудренее. Авось чего-нибудь надумаем.</vt:lpstr>
      <vt:lpstr>      Легли они спать, а утром старик веселый встает: - Я, - говорит, -бабка, знаю, чего у Лесного Деда просить надо!  Оделся и пошел в лес.  </vt:lpstr>
      <vt:lpstr> Приходит он на знакомую полянку - а навстречу ему Лесной Дед, в мохнатые ветки одет, в волосах шишки еловые, в бороде шишки сосновые, седые усы до земли висят, глаза огоньками зелеными горят.</vt:lpstr>
      <vt:lpstr>     - Ну как, - говорит, - надумал ты, старичок, чего тебе у меня просит надобно? - Надумал. - отвечает старик, - не надо нам не богатства. ни скота, ни другого добра ненужного. Не это на свете самое дорогое!  </vt:lpstr>
      <vt:lpstr>   - Так чего же ты хочешь? - Лесной Дед спрашивает. А старик и отвечает: - Вот ты так сделай, чтобы наш ножик да прялка никогда не ломались, да чтобы руки у нас всегда здоровыми были; тогда, все что нам нужно, мы с бабкой сами заработаем.  </vt:lpstr>
      <vt:lpstr>  - Хорошо, ты, старичок, придумал, - Лесной Дед говорит, - пусть будет по-твоему. Договорились они, распрощались, и пошел наш старик домой.  </vt:lpstr>
      <vt:lpstr>     И зажили они со старухой по-прежнему: старик корзины плетет, старуха шерсть прядет, чулки да рукавица вяжет... Работают оба. Тем и кормятся. Все, что нужно, есть у них. И хорошо живут, счастливо!  </vt:lpstr>
      <vt:lpstr>Сказка – ложь, да в ней намек. Добрым молодцам урок!</vt:lpstr>
      <vt:lpstr>Цифровой ресурс: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5</cp:revision>
  <dcterms:modified xsi:type="dcterms:W3CDTF">2014-02-17T14:04:30Z</dcterms:modified>
</cp:coreProperties>
</file>