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60" r:id="rId3"/>
    <p:sldId id="261" r:id="rId4"/>
    <p:sldId id="258" r:id="rId5"/>
    <p:sldId id="259" r:id="rId6"/>
    <p:sldId id="268" r:id="rId7"/>
    <p:sldId id="269" r:id="rId8"/>
    <p:sldId id="270" r:id="rId9"/>
    <p:sldId id="267" r:id="rId10"/>
    <p:sldId id="271" r:id="rId11"/>
    <p:sldId id="262" r:id="rId12"/>
    <p:sldId id="263" r:id="rId13"/>
    <p:sldId id="264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C4961-DD36-4C97-A4C1-0627384A9413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2C43E-3395-4C29-A1B4-3E2262766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538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1862B7-85F0-47C7-8078-AC6433C82A64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E0C1E-E060-4910-8FDD-21B456951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900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1862B7-85F0-47C7-8078-AC6433C82A64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E0C1E-E060-4910-8FDD-21B456951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163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1862B7-85F0-47C7-8078-AC6433C82A64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E0C1E-E060-4910-8FDD-21B456951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437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1862B7-85F0-47C7-8078-AC6433C82A64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E0C1E-E060-4910-8FDD-21B456951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655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1862B7-85F0-47C7-8078-AC6433C82A64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E0C1E-E060-4910-8FDD-21B456951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866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1862B7-85F0-47C7-8078-AC6433C82A64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E0C1E-E060-4910-8FDD-21B456951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819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1862B7-85F0-47C7-8078-AC6433C82A64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E0C1E-E060-4910-8FDD-21B456951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664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1862B7-85F0-47C7-8078-AC6433C82A64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E0C1E-E060-4910-8FDD-21B456951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974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1862B7-85F0-47C7-8078-AC6433C82A64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E0C1E-E060-4910-8FDD-21B456951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837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1862B7-85F0-47C7-8078-AC6433C82A64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E0C1E-E060-4910-8FDD-21B456951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805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1862B7-85F0-47C7-8078-AC6433C82A64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E0C1E-E060-4910-8FDD-21B456951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939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01862B7-85F0-47C7-8078-AC6433C82A64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E34E0C1E-E060-4910-8FDD-21B456951FF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image" Target="../media/image25.jpeg"/><Relationship Id="rId2" Type="http://schemas.openxmlformats.org/officeDocument/2006/relationships/hyperlink" Target="http://stat17.privet.ru/lr/092ca69f3a5191a2f0893c7816b487ab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v.foto.radikal.ru/0705/14/a778707522aa.jpg" TargetMode="External"/><Relationship Id="rId5" Type="http://schemas.openxmlformats.org/officeDocument/2006/relationships/image" Target="../media/image24.jpeg"/><Relationship Id="rId4" Type="http://schemas.openxmlformats.org/officeDocument/2006/relationships/hyperlink" Target="http://demiart.ru/forum/uploads/post-13295-1179256869.jpg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789" y="146050"/>
            <a:ext cx="5080000" cy="6565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6400800" cy="2880320"/>
          </a:xfrm>
        </p:spPr>
        <p:txBody>
          <a:bodyPr/>
          <a:lstStyle/>
          <a:p>
            <a:r>
              <a:rPr lang="ru-RU" sz="5400" dirty="0">
                <a:solidFill>
                  <a:schemeClr val="tx2">
                    <a:lumMod val="50000"/>
                  </a:schemeClr>
                </a:solidFill>
              </a:rPr>
              <a:t>Тема урока: </a:t>
            </a:r>
            <a:r>
              <a:rPr lang="ru-RU" sz="5400" dirty="0">
                <a:solidFill>
                  <a:schemeClr val="accent6">
                    <a:lumMod val="50000"/>
                  </a:schemeClr>
                </a:solidFill>
              </a:rPr>
              <a:t>«Первопечатник Иван Федоров».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08520" y="0"/>
            <a:ext cx="7772400" cy="1800199"/>
          </a:xfrm>
        </p:spPr>
        <p:txBody>
          <a:bodyPr/>
          <a:lstStyle/>
          <a:p>
            <a:r>
              <a:rPr lang="ru-RU" dirty="0" smtClean="0"/>
              <a:t>Литературное чтение.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5229200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Выполнила: учитель начальных классов</a:t>
            </a:r>
          </a:p>
          <a:p>
            <a:r>
              <a:rPr lang="ru-RU" dirty="0" smtClean="0"/>
              <a:t>Дорофеева А.С.</a:t>
            </a:r>
          </a:p>
          <a:p>
            <a:r>
              <a:rPr lang="ru-RU" dirty="0" smtClean="0"/>
              <a:t>МБОУ СОШ №8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717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45"/>
            <a:ext cx="4176464" cy="68702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268760"/>
            <a:ext cx="6228184" cy="55791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13792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Словарная работа.</a:t>
            </a:r>
            <a:br>
              <a:rPr lang="ru-RU" dirty="0" smtClean="0"/>
            </a:br>
            <a:r>
              <a:rPr lang="ru-RU" dirty="0" smtClean="0"/>
              <a:t>(с.10-12).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dirty="0" smtClean="0">
                <a:solidFill>
                  <a:srgbClr val="002060"/>
                </a:solidFill>
              </a:rPr>
              <a:t>ПОСОХ</a:t>
            </a:r>
            <a:r>
              <a:rPr lang="ru-RU" sz="4800" dirty="0" smtClean="0"/>
              <a:t>-длинная и толстая трость.</a:t>
            </a:r>
          </a:p>
          <a:p>
            <a:r>
              <a:rPr lang="ru-RU" sz="4800" dirty="0" smtClean="0">
                <a:solidFill>
                  <a:srgbClr val="002060"/>
                </a:solidFill>
              </a:rPr>
              <a:t>ДРУКАРЬ</a:t>
            </a:r>
            <a:r>
              <a:rPr lang="ru-RU" sz="4800" dirty="0" smtClean="0"/>
              <a:t>-типограф, печатник.</a:t>
            </a:r>
          </a:p>
          <a:p>
            <a:r>
              <a:rPr lang="ru-RU" sz="4800" dirty="0" smtClean="0">
                <a:solidFill>
                  <a:srgbClr val="002060"/>
                </a:solidFill>
              </a:rPr>
              <a:t>НАПРАСЛИНА</a:t>
            </a:r>
            <a:r>
              <a:rPr lang="ru-RU" sz="4800" dirty="0" smtClean="0"/>
              <a:t>-ложное обвинение.</a:t>
            </a:r>
            <a:endParaRPr lang="ru-RU" sz="4800" dirty="0"/>
          </a:p>
        </p:txBody>
      </p:sp>
      <p:pic>
        <p:nvPicPr>
          <p:cNvPr id="4098" name="Picture 2" descr="C:\Users\Администратор\Desktop\ю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348880"/>
            <a:ext cx="2627784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81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 УРОКА.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Как звали первопечатника?</a:t>
            </a:r>
          </a:p>
          <a:p>
            <a:r>
              <a:rPr lang="ru-RU" sz="3600" dirty="0" smtClean="0"/>
              <a:t>В каком году вышла первая книга в нашей стране?</a:t>
            </a:r>
            <a:endParaRPr lang="ru-RU" sz="3600" dirty="0"/>
          </a:p>
        </p:txBody>
      </p:sp>
      <p:pic>
        <p:nvPicPr>
          <p:cNvPr id="5122" name="Picture 2" descr="C:\Users\Администратор\Desktop\i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573016"/>
            <a:ext cx="2076822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Администратор\Desktop\apteka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789040"/>
            <a:ext cx="1872208" cy="2134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949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Рефлексия.</a:t>
            </a:r>
            <a:endParaRPr lang="ru-RU" dirty="0"/>
          </a:p>
        </p:txBody>
      </p:sp>
      <p:pic>
        <p:nvPicPr>
          <p:cNvPr id="4" name="Picture 5" descr="Картинка 4 из 5633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05" y="1916833"/>
            <a:ext cx="3030927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Картинка 2 из 12096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140968"/>
            <a:ext cx="3441551" cy="327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Картинка 2 из 12096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5" y="2143125"/>
            <a:ext cx="2714625" cy="321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3663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Подготовить краткий пересказ о первых книгах.</a:t>
            </a:r>
          </a:p>
          <a:p>
            <a:r>
              <a:rPr lang="ru-RU" dirty="0" smtClean="0"/>
              <a:t>Выразительное чтение или рассказ об Иване Фёдорове.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62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88632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/>
              <a:t>На </a:t>
            </a:r>
            <a:r>
              <a:rPr lang="ru-RU" sz="2800" dirty="0" smtClean="0"/>
              <a:t>Руси, </a:t>
            </a:r>
            <a:r>
              <a:rPr lang="ru-RU" sz="2800" dirty="0"/>
              <a:t>зачинателем печатного дела  был Иван. В историю он вошел как первопечатник Иван Федоров, хотя в некоторых напечатанных им книгах он подписывался как Иван Федорович Москвитин.  Печатный станок тогда был делом государственной важности, и без указания царя никто книгопечатанием заняться не смел. Ведь правил тогда Иван Грозный — царь страшный и жестокий. Зато значение книги царь понимал и, решив не отставать от Европы, повелел построить Государев Печатный двор.. Его руководителем и стал церковный дьякон Иван Федоров, будущий первопечатник.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6652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25614" y="803844"/>
            <a:ext cx="8507288" cy="5505475"/>
          </a:xfrm>
        </p:spPr>
        <p:txBody>
          <a:bodyPr/>
          <a:lstStyle/>
          <a:p>
            <a:r>
              <a:rPr lang="ru-RU" dirty="0"/>
              <a:t>Первой печатной книгой, в которой указано имя Ивана Федорова (и помогавшего ему Петра </a:t>
            </a:r>
            <a:r>
              <a:rPr lang="ru-RU" dirty="0" err="1"/>
              <a:t>Мстиславца</a:t>
            </a:r>
            <a:r>
              <a:rPr lang="ru-RU" dirty="0"/>
              <a:t>), стал «Апостол», работа над которым велась, как указано в послесловии к нему, с 19 апреля 1563 по 1 марта 1564 года. Это — первая точно датированная печатная русская книга. </a:t>
            </a:r>
          </a:p>
        </p:txBody>
      </p:sp>
      <p:pic>
        <p:nvPicPr>
          <p:cNvPr id="3075" name="Picture 3" descr="C:\Users\Администратор\Desktop\apteka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174670"/>
            <a:ext cx="1872208" cy="2134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Администратор\Desktop\й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174671"/>
            <a:ext cx="3240360" cy="2134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912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Desktop\п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52736"/>
            <a:ext cx="3718601" cy="269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Рукописные книги Древней Руси.</a:t>
            </a:r>
            <a:endParaRPr lang="ru-RU" dirty="0"/>
          </a:p>
        </p:txBody>
      </p:sp>
      <p:pic>
        <p:nvPicPr>
          <p:cNvPr id="1027" name="Picture 3" descr="C:\Users\Администратор\Desktop\i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972922"/>
            <a:ext cx="2448272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Администратор\Desktop\о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596658"/>
            <a:ext cx="237626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Администратор\Desktop\с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81" y="3868773"/>
            <a:ext cx="2699792" cy="258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Администратор\Desktop\м.jpe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933056"/>
            <a:ext cx="2664296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293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Администратор\Desktop\ц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548680"/>
            <a:ext cx="4464496" cy="2922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Администратор\Desktop\л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3" y="3837082"/>
            <a:ext cx="4416867" cy="2400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Администратор\Desktop\200px-Иван_Федоров_Библия_Острог_158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2" y="908720"/>
            <a:ext cx="3888432" cy="2763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Самая первая печатная книга появилась в нашей стране в 1564 году.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50" name="Picture 2" descr="C:\Users\Администратор\Desktop\i.jpeg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252687"/>
            <a:ext cx="3888432" cy="3589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88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:\Users\Администратор\Desktop\aptek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64704"/>
            <a:ext cx="3931179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Администратор\Desktop\н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852936"/>
            <a:ext cx="5384327" cy="3524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2403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-47341"/>
            <a:ext cx="8725159" cy="6905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726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589972"/>
            <a:ext cx="6372200" cy="32680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790" y="0"/>
            <a:ext cx="3924464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54031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"/>
            <a:ext cx="5146786" cy="68452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820616120"/>
      </p:ext>
    </p:extLst>
  </p:cSld>
  <p:clrMapOvr>
    <a:masterClrMapping/>
  </p:clrMapOvr>
</p:sld>
</file>

<file path=ppt/theme/theme1.xml><?xml version="1.0" encoding="utf-8"?>
<a:theme xmlns:a="http://schemas.openxmlformats.org/drawingml/2006/main" name="Литература 1">
  <a:themeElements>
    <a:clrScheme name="Другая 34">
      <a:dk1>
        <a:srgbClr val="8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Литература 1</Template>
  <TotalTime>61</TotalTime>
  <Words>220</Words>
  <Application>Microsoft Office PowerPoint</Application>
  <PresentationFormat>Экран (4:3)</PresentationFormat>
  <Paragraphs>20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Литература 1</vt:lpstr>
      <vt:lpstr>Литературное чтение.</vt:lpstr>
      <vt:lpstr>Презентация PowerPoint</vt:lpstr>
      <vt:lpstr>Презентация PowerPoint</vt:lpstr>
      <vt:lpstr>Рукописные книги Древней Руси.</vt:lpstr>
      <vt:lpstr> Самая первая печатная книга появилась в нашей стране в 1564 году.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Словарная работа. (с.10-12).</vt:lpstr>
      <vt:lpstr>ИТОГ УРОКА.</vt:lpstr>
      <vt:lpstr>Рефлексия.</vt:lpstr>
      <vt:lpstr>Домашнее задание.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Литературное чтение.</dc:title>
  <dc:creator>Администратор</dc:creator>
  <cp:lastModifiedBy>Aser</cp:lastModifiedBy>
  <cp:revision>10</cp:revision>
  <dcterms:created xsi:type="dcterms:W3CDTF">2011-09-05T11:21:12Z</dcterms:created>
  <dcterms:modified xsi:type="dcterms:W3CDTF">2014-12-09T18:47:06Z</dcterms:modified>
</cp:coreProperties>
</file>