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9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9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8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9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8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738F-CD2F-41BE-BC2F-8BAC3847732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FA5A-C78A-4B39-BE03-FAC4EBC80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jpe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149080"/>
            <a:ext cx="89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Холодно, морозно нынче во дворе,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Так всегда бывает зимою в </a:t>
            </a:r>
            <a:r>
              <a:rPr lang="ru-RU" sz="3200" b="1" i="1" dirty="0" smtClean="0">
                <a:solidFill>
                  <a:srgbClr val="002060"/>
                </a:solidFill>
              </a:rPr>
              <a:t>феврале,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</a:rPr>
              <a:t> Что же детям делать, как же им гулять?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Просто надо в игры зимние играть!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1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esktop\Прогулка 2\SDC111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7" y="0"/>
            <a:ext cx="4762500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овь\Desktop\Прогулка 2\SDC111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15"/>
          <a:stretch/>
        </p:blipFill>
        <p:spPr bwMode="auto">
          <a:xfrm>
            <a:off x="4383242" y="3140968"/>
            <a:ext cx="4762500" cy="3717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овь\Desktop\Прогулка 2\SDC1117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91"/>
            <a:ext cx="457200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овь\Desktop\Прогулка 2\SDC1118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" y="3283512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Прогулка 2\SDC11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24045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Я мороза не боюсь!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Не боюсь, что простужусь,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Потому что закаляюсь,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Потеплее одеваюсь</a:t>
            </a:r>
            <a:r>
              <a:rPr lang="ru-RU" sz="2800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Ем отлично, </a:t>
            </a:r>
            <a:r>
              <a:rPr lang="ru-RU" sz="2800" b="1" i="1" dirty="0" smtClean="0">
                <a:solidFill>
                  <a:srgbClr val="002060"/>
                </a:solidFill>
              </a:rPr>
              <a:t>улыбаюсь!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3291" y="55320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Много снега – не беда,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В радость зимушка-зима!</a:t>
            </a:r>
          </a:p>
        </p:txBody>
      </p:sp>
    </p:spTree>
    <p:extLst>
      <p:ext uri="{BB962C8B-B14F-4D97-AF65-F5344CB8AC3E}">
        <p14:creationId xmlns:p14="http://schemas.microsoft.com/office/powerpoint/2010/main" val="28762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esktop\Прогулка 2\SDC112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88119"/>
            <a:ext cx="52565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Пришла холодная зима,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Укрыла снегом все дома.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А мы оденемся теплей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И побежим играть скорей.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5900" y="48576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На санках покатаемся,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В сугробах покопаемся.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Как здорово играть зимой,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Совсем не хочется домой.</a:t>
            </a:r>
          </a:p>
        </p:txBody>
      </p:sp>
    </p:spTree>
    <p:extLst>
      <p:ext uri="{BB962C8B-B14F-4D97-AF65-F5344CB8AC3E}">
        <p14:creationId xmlns:p14="http://schemas.microsoft.com/office/powerpoint/2010/main" val="152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бовь\Desktop\Прогулка 2\SDC112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4664"/>
            <a:ext cx="4762500" cy="536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 descr="C:\Users\Любовь\Desktop\Прогулка 2\SDC1121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22">
            <a:off x="4035419" y="1819005"/>
            <a:ext cx="4762500" cy="450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462664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Прекрасная зима,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На улице морозно.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Оденусь поскорей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И потеплей как можно!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85929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С крутой горы скорее,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На санках прокачусь,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И, падая, согреюсь.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Как зиму я люблю!</a:t>
            </a:r>
          </a:p>
        </p:txBody>
      </p:sp>
    </p:spTree>
    <p:extLst>
      <p:ext uri="{BB962C8B-B14F-4D97-AF65-F5344CB8AC3E}">
        <p14:creationId xmlns:p14="http://schemas.microsoft.com/office/powerpoint/2010/main" val="9420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Любовь\Desktop\Прогулка 2\SDC112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8"/>
          <a:stretch/>
        </p:blipFill>
        <p:spPr bwMode="auto">
          <a:xfrm>
            <a:off x="12122" y="1260086"/>
            <a:ext cx="4464496" cy="422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Любовь\Desktop\Прогулка 2\SDC112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8"/>
          <a:stretch/>
        </p:blipFill>
        <p:spPr bwMode="auto">
          <a:xfrm>
            <a:off x="4211960" y="2636912"/>
            <a:ext cx="4946885" cy="436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733256"/>
            <a:ext cx="7584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Холодно, морозно нынче во дворе,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Но не помешает это детворе</a:t>
            </a:r>
            <a:r>
              <a:rPr lang="ru-RU" sz="2800" b="1" i="1" dirty="0" smtClean="0">
                <a:solidFill>
                  <a:srgbClr val="002060"/>
                </a:solidFill>
              </a:rPr>
              <a:t>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фото\SDC112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50</cp:revision>
  <dcterms:created xsi:type="dcterms:W3CDTF">2015-02-06T05:27:51Z</dcterms:created>
  <dcterms:modified xsi:type="dcterms:W3CDTF">2015-02-12T10:35:25Z</dcterms:modified>
</cp:coreProperties>
</file>