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7" r:id="rId3"/>
    <p:sldId id="256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71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07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38A43C-75CD-4C8E-BBE1-466A59C0897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865330-375F-4E46-A471-DD7D8B141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2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729860-F721-4E0F-A998-D5700BC0A2F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E4FAD8-A41B-43A8-90CC-B388DBB5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9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06793-B288-492B-A844-99DCB7DC1736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96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6410E-186E-442E-A0B5-44A50C1A2E43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040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C8F47-8F33-4539-9E74-E013FC91AF15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22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6FA4F-2613-47D6-8958-40D8D3DEA578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596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04DAB-EE3D-40FC-82AD-81DB133BDEDC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9549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AC612-7AB3-48AC-89F0-30FEE521B354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847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9B395-C8D6-4279-9BDE-AAF59695D45C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500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11218-6E50-41ED-9A1D-1404F52326CC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89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F0CA8-604C-4534-B2EC-32967119A65C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32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7AA3-CE3D-469A-95DA-AE731831DC6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3FD2-ACB8-4F58-A592-A01A94D0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FBDB-1D01-44B4-85F5-E275DF4F18C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846F-77D0-4DB9-AFB2-CF17CDFA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936C-6661-43D6-A996-DE1B21BB5A06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6210-1DDA-4D5E-9517-15D7E28E4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A750-5553-4B7D-A5DF-55BCE512006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03FD-04E9-4ADD-8FFF-B9BE6F56E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B791-D389-47E8-A956-A94FB8D732C6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4980-0921-48EE-B18C-733ADAF0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22E2-B6BF-4648-8ADA-8C8D7F54A1E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0E7E-F3FD-4DD3-BBB3-7B37B95F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448B-20A3-4D10-B4F7-77B21AEE02E6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A874-99A0-4F1B-AA38-143BCCA5C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B8B8-08AE-4522-AA45-285281659D2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F917-7A27-4384-B6CD-5EE8BCF3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BE53-5F01-47BE-99F2-C5ACBDA4846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57CF-7C89-43B1-8E92-84096F446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F14F-7D17-4E6D-95B9-323301281222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C55E-9C33-465C-A387-0B849F510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F335-34D2-4353-B241-C8B63775FC1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2AEE-DE69-461E-BDB9-840367F8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47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561120-3434-4BF1-A705-219AAFD54F9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AF3866A-65B1-4EE5-AD75-F2966FDAF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0" r:id="rId3"/>
    <p:sldLayoutId id="2147483899" r:id="rId4"/>
    <p:sldLayoutId id="2147483898" r:id="rId5"/>
    <p:sldLayoutId id="2147483897" r:id="rId6"/>
    <p:sldLayoutId id="2147483896" r:id="rId7"/>
    <p:sldLayoutId id="2147483895" r:id="rId8"/>
    <p:sldLayoutId id="2147483894" r:id="rId9"/>
    <p:sldLayoutId id="2147483893" r:id="rId10"/>
    <p:sldLayoutId id="214748389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8.jpeg"/><Relationship Id="rId10" Type="http://schemas.openxmlformats.org/officeDocument/2006/relationships/image" Target="../media/image8.gif"/><Relationship Id="rId4" Type="http://schemas.openxmlformats.org/officeDocument/2006/relationships/image" Target="../media/image17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&#1050;&#1086;&#1085;&#1089;&#1087;&#1077;&#1082;&#1090;%20&#1079;&#1072;&#1085;&#1103;&#1090;&#1080;&#1103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3.gif"/><Relationship Id="rId4" Type="http://schemas.openxmlformats.org/officeDocument/2006/relationships/image" Target="../media/image6.gif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540568" y="692696"/>
            <a:ext cx="9684568" cy="3168352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defRPr/>
            </a:pPr>
            <a:r>
              <a:rPr lang="ru-RU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икторина </a:t>
            </a:r>
            <a:r>
              <a:rPr lang="en-US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теме</a:t>
            </a:r>
            <a:r>
              <a:rPr lang="en-US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«Права детей»</a:t>
            </a:r>
            <a:endParaRPr lang="ru-RU" sz="36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41" name="Picture 4" descr="F:\Анимашки\04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691313" y="3476613"/>
            <a:ext cx="414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F:\Анимашки\04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857892"/>
            <a:ext cx="321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золуш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14290"/>
            <a:ext cx="4429125" cy="640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28"/>
            <a:ext cx="6072230" cy="6284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14290"/>
            <a:ext cx="4574131" cy="6465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873362" y="3159321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342008" y="315932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85950" cy="17859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14290"/>
            <a:ext cx="4346092" cy="640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Admin\Рабочий стол\учитель года\анимашки - картинки\682df7ab4e8774a0b8b8fc17caef526f_full.jp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43042" y="428604"/>
            <a:ext cx="64321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6000" b="1" dirty="0"/>
              <a:t>Право на семью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42910" y="2214554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dirty="0"/>
              <a:t>Право на получение образования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43042" y="4786322"/>
            <a:ext cx="6278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6000" b="1" dirty="0"/>
              <a:t>Право на отдых</a:t>
            </a:r>
          </a:p>
        </p:txBody>
      </p:sp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7643" y="4945272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6290" y="1444810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7644" y="1444809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6291" y="49452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42926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20" y="0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dirty="0" smtClean="0"/>
              <a:t>Конвенция</a:t>
            </a:r>
          </a:p>
          <a:p>
            <a:pPr algn="ctr"/>
            <a:r>
              <a:rPr lang="ru-RU" sz="6000" b="1" dirty="0" smtClean="0"/>
              <a:t> </a:t>
            </a:r>
            <a:r>
              <a:rPr lang="ru-RU" sz="6000" b="1" dirty="0"/>
              <a:t>о правах детей</a:t>
            </a:r>
          </a:p>
        </p:txBody>
      </p:sp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73362" y="4945271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42009" y="4945272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70571" y="13733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72050"/>
            <a:ext cx="1785950" cy="17859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livre35p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214554"/>
            <a:ext cx="2809124" cy="2488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Documents and Settings\Admin\Рабочий стол\учитель года\анимашки - картинки\совы - мудрецы\0a801890ed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786345" cy="47863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8000" b="1" dirty="0" smtClean="0"/>
              <a:t>Благодарю!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7644" y="1659123"/>
            <a:ext cx="2675353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7644" y="4659519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6291" y="1587686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6291" y="4659520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357934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3579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357934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учитель года\анимашки - картинки\raznoe_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9426"/>
            <a:ext cx="8286808" cy="5919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6291" y="1587686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6291" y="4659520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357934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357934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357934"/>
            <a:ext cx="2675353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7644" y="4659519"/>
            <a:ext cx="2675353" cy="50006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7644" y="1659123"/>
            <a:ext cx="2675353" cy="500066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675353" cy="500066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2675353" cy="500066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b="1" dirty="0">
                <a:hlinkClick r:id="rId2" action="ppaction://hlinkfile"/>
              </a:rPr>
              <a:t>Конвенция о правах детей</a:t>
            </a:r>
            <a:endParaRPr lang="ru-RU" sz="4800" b="1" dirty="0"/>
          </a:p>
        </p:txBody>
      </p:sp>
      <p:pic>
        <p:nvPicPr>
          <p:cNvPr id="820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86388"/>
            <a:ext cx="1785950" cy="178595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73362" y="3159321"/>
            <a:ext cx="2675353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90222" y="3139670"/>
            <a:ext cx="2802737" cy="523876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учитель года\анимашки - картинки\livre35p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14554"/>
            <a:ext cx="2809124" cy="2488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Николай\Рабочий стол\Анимашки\00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42976" y="2714620"/>
            <a:ext cx="6786610" cy="11430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+mj-lt"/>
              </a:rPr>
              <a:t>Школа прав детей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4357688" y="1785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4357688" y="428625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/>
          </a:p>
        </p:txBody>
      </p:sp>
      <p:pic>
        <p:nvPicPr>
          <p:cNvPr id="12" name="Picture 8" descr="C:\Documents and Settings\Admin\Рабочий стол\учитель года\анимашки - картинки\совы - мудрецы\sova2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42852"/>
            <a:ext cx="1266828" cy="3123883"/>
          </a:xfrm>
          <a:prstGeom prst="rect">
            <a:avLst/>
          </a:prstGeom>
          <a:noFill/>
        </p:spPr>
      </p:pic>
      <p:pic>
        <p:nvPicPr>
          <p:cNvPr id="13" name="Picture 8" descr="C:\Documents and Settings\Admin\Рабочий стол\учитель года\анимашки - картинки\совы - мудрецы\sova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52"/>
            <a:ext cx="1266828" cy="3123883"/>
          </a:xfrm>
          <a:prstGeom prst="rect">
            <a:avLst/>
          </a:prstGeom>
          <a:noFill/>
        </p:spPr>
      </p:pic>
      <p:pic>
        <p:nvPicPr>
          <p:cNvPr id="14" name="Picture 8" descr="C:\Documents and Settings\Admin\Рабочий стол\учитель года\анимашки - картинки\совы - мудрецы\sova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52"/>
            <a:ext cx="1266828" cy="3123883"/>
          </a:xfrm>
          <a:prstGeom prst="rect">
            <a:avLst/>
          </a:prstGeom>
          <a:noFill/>
        </p:spPr>
      </p:pic>
      <p:pic>
        <p:nvPicPr>
          <p:cNvPr id="15" name="Picture 8" descr="C:\Documents and Settings\Admin\Рабочий стол\учитель года\анимашки - картинки\совы - мудрецы\sova2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1266828" cy="3123883"/>
          </a:xfrm>
          <a:prstGeom prst="rect">
            <a:avLst/>
          </a:prstGeom>
          <a:noFill/>
        </p:spPr>
      </p:pic>
      <p:pic>
        <p:nvPicPr>
          <p:cNvPr id="16" name="Picture 8" descr="C:\Documents and Settings\Admin\Рабочий стол\учитель года\анимашки - картинки\совы - мудрецы\sova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29000"/>
            <a:ext cx="1266828" cy="3123883"/>
          </a:xfrm>
          <a:prstGeom prst="rect">
            <a:avLst/>
          </a:prstGeom>
          <a:noFill/>
        </p:spPr>
      </p:pic>
      <p:pic>
        <p:nvPicPr>
          <p:cNvPr id="17" name="Picture 8" descr="C:\Documents and Settings\Admin\Рабочий стол\учитель года\анимашки - картинки\совы - мудрецы\sova2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429000"/>
            <a:ext cx="1266828" cy="312388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28794" y="142852"/>
            <a:ext cx="1428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1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142852"/>
            <a:ext cx="3571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2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8082" y="14285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3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35756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4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3357562"/>
            <a:ext cx="4286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5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3357562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6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1087644" y="3159321"/>
            <a:ext cx="2675353" cy="500066"/>
          </a:xfrm>
          <a:prstGeom prst="rect">
            <a:avLst/>
          </a:prstGeom>
          <a:noFill/>
        </p:spPr>
      </p:pic>
      <p:pic>
        <p:nvPicPr>
          <p:cNvPr id="25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7556291" y="3159321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иколай\Рабочий стол\свидетельство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1000125"/>
            <a:ext cx="4098925" cy="5718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776270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имя</a:t>
            </a:r>
          </a:p>
        </p:txBody>
      </p:sp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01924" y="1301933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99134" y="1444809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01924" y="4873833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70570" y="48738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428868"/>
            <a:ext cx="1785950" cy="1785950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4929222" cy="5455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-214338"/>
            <a:ext cx="8229600" cy="1219200"/>
          </a:xfrm>
          <a:ln w="6350" cap="rnd"/>
        </p:spPr>
        <p:txBody>
          <a:bodyPr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семью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0"/>
            <a:ext cx="691304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6000" b="1" dirty="0">
                <a:latin typeface="+mn-lt"/>
              </a:rPr>
              <a:t>Право на любовь</a:t>
            </a:r>
          </a:p>
          <a:p>
            <a:pPr algn="ctr">
              <a:defRPr/>
            </a:pPr>
            <a:r>
              <a:rPr lang="ru-RU" sz="6000" b="1" dirty="0">
                <a:latin typeface="+mn-lt"/>
              </a:rPr>
              <a:t> и заботу</a:t>
            </a:r>
          </a:p>
        </p:txBody>
      </p:sp>
      <p:pic>
        <p:nvPicPr>
          <p:cNvPr id="8201" name="Picture 9" descr="L:\Анимашки\496a2c6413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785926"/>
            <a:ext cx="5143386" cy="47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99132" y="13733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01924" y="48738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270571" y="4873834"/>
            <a:ext cx="2675353" cy="500066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8868"/>
            <a:ext cx="1785950" cy="1785950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учитель года\анимашки - картинки\682df7ab4e8774a0b8b8fc17caef526f_full.jpg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8773775" y="6487775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:\Анимашки\6f3c85959c78015e1285c8e9e932087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500563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:\отдых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7752" y="1571612"/>
            <a:ext cx="3587757" cy="269081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F:\де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4000528" cy="2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отдых</a:t>
            </a:r>
          </a:p>
        </p:txBody>
      </p:sp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087644" y="1373371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56290" y="13733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087644" y="4945271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56291" y="5016710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428736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F:\Анимашки\Cruisin'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25" y="309563"/>
            <a:ext cx="4572000" cy="6096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42008" y="1301934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01924" y="49452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42009" y="49452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500306"/>
            <a:ext cx="1785950" cy="1785950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учитель года\анимашки - картинки\45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740747" cy="4552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образование</a:t>
            </a:r>
          </a:p>
        </p:txBody>
      </p:sp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087644" y="3302198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56290" y="3302198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5286388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58</Words>
  <Application>Microsoft Office PowerPoint</Application>
  <PresentationFormat>Экран (4:3)</PresentationFormat>
  <Paragraphs>30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Трава</vt:lpstr>
      <vt:lpstr>Викторина  по теме «Права детей»</vt:lpstr>
      <vt:lpstr>Презентация PowerPoint</vt:lpstr>
      <vt:lpstr>Школа прав детей</vt:lpstr>
      <vt:lpstr>Презентация PowerPoint</vt:lpstr>
      <vt:lpstr>Право на имя</vt:lpstr>
      <vt:lpstr>Право на семью</vt:lpstr>
      <vt:lpstr>Право на отдых</vt:lpstr>
      <vt:lpstr>Презентация PowerPoint</vt:lpstr>
      <vt:lpstr>Право на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 детей</dc:title>
  <dc:creator>Comp</dc:creator>
  <cp:lastModifiedBy>Светлана Файзуллина</cp:lastModifiedBy>
  <cp:revision>118</cp:revision>
  <dcterms:created xsi:type="dcterms:W3CDTF">2009-05-10T12:20:28Z</dcterms:created>
  <dcterms:modified xsi:type="dcterms:W3CDTF">2015-03-16T16:11:35Z</dcterms:modified>
</cp:coreProperties>
</file>