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49" y="260648"/>
            <a:ext cx="441325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26" y="260648"/>
            <a:ext cx="4392488" cy="6597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r>
              <a:rPr lang="ru-RU" sz="1400" dirty="0"/>
              <a:t>Зимние </a:t>
            </a:r>
            <a:r>
              <a:rPr lang="ru-RU" sz="1400" dirty="0" smtClean="0"/>
              <a:t>чудеса</a:t>
            </a:r>
          </a:p>
          <a:p>
            <a:r>
              <a:rPr lang="ru-RU" sz="1400" dirty="0"/>
              <a:t>В белых шапках все дома.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( Дополнительный урок 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14дянваря- физкультура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endParaRPr lang="ru-RU" sz="1400" b="1" dirty="0" smtClean="0">
              <a:latin typeface="Arial"/>
            </a:endParaRPr>
          </a:p>
          <a:p>
            <a:endParaRPr lang="ru-RU" sz="1400" b="1" dirty="0">
              <a:latin typeface="Arial"/>
            </a:endParaRPr>
          </a:p>
          <a:p>
            <a:endParaRPr lang="ru-RU" sz="1400" b="1" dirty="0" smtClean="0">
              <a:latin typeface="Arial"/>
            </a:endParaRPr>
          </a:p>
          <a:p>
            <a:endParaRPr lang="ru-RU" sz="1400" b="1" dirty="0">
              <a:latin typeface="Arial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23528" y="260648"/>
            <a:ext cx="439300" cy="48378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66534" y="3750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 января.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828" y="448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Букварь. Чтение по закладке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91" y="818326"/>
            <a:ext cx="4279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724" y="855168"/>
            <a:ext cx="4279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86" y="1916832"/>
            <a:ext cx="4279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724" y="2311192"/>
            <a:ext cx="4279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65329"/>
            <a:ext cx="3888432" cy="291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8" y="3264525"/>
            <a:ext cx="3870176" cy="290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2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19</cp:revision>
  <cp:lastPrinted>2012-01-05T16:19:10Z</cp:lastPrinted>
  <dcterms:modified xsi:type="dcterms:W3CDTF">2012-01-05T16:19:18Z</dcterms:modified>
</cp:coreProperties>
</file>