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212725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26" y="260648"/>
            <a:ext cx="4392488" cy="6408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45450" y="345627"/>
            <a:ext cx="418947" cy="385511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3" y="2606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 марта.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98" y="30497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Букварь. Чтение 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закладке. Следующее занятие 7 апреля. Дополнительный урок – пение.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24" y="562938"/>
            <a:ext cx="39925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8" y="744428"/>
            <a:ext cx="39925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3" t="24948" r="27883" b="13993"/>
          <a:stretch/>
        </p:blipFill>
        <p:spPr bwMode="auto">
          <a:xfrm>
            <a:off x="5384592" y="1960929"/>
            <a:ext cx="3147848" cy="217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2" t="25699" r="54510" b="33815"/>
          <a:stretch/>
        </p:blipFill>
        <p:spPr bwMode="auto">
          <a:xfrm>
            <a:off x="542787" y="2132856"/>
            <a:ext cx="3309133" cy="206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6" t="24953" r="23987" b="12547"/>
          <a:stretch/>
        </p:blipFill>
        <p:spPr bwMode="auto">
          <a:xfrm>
            <a:off x="5384591" y="4365104"/>
            <a:ext cx="3064025" cy="211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6" t="24207" r="23253" b="10681"/>
          <a:stretch/>
        </p:blipFill>
        <p:spPr bwMode="auto">
          <a:xfrm>
            <a:off x="454923" y="4849129"/>
            <a:ext cx="2588714" cy="179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4923" y="4365104"/>
            <a:ext cx="3901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Посчитай и обведи нужную цифру.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4592" y="4102734"/>
            <a:ext cx="24843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Посчитай и обведи нужную цифру.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Deafult User</cp:lastModifiedBy>
  <cp:revision>18</cp:revision>
  <cp:lastPrinted>2011-11-25T16:50:37Z</cp:lastPrinted>
  <dcterms:modified xsi:type="dcterms:W3CDTF">2012-03-24T07:20:20Z</dcterms:modified>
</cp:coreProperties>
</file>