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3" r:id="rId6"/>
    <p:sldId id="264" r:id="rId7"/>
    <p:sldId id="278" r:id="rId8"/>
    <p:sldId id="279" r:id="rId9"/>
    <p:sldId id="280" r:id="rId10"/>
    <p:sldId id="281" r:id="rId11"/>
    <p:sldId id="282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5FAD-2E45-4B10-A3CD-BE0DF401BB5A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75DF-4C0A-4343-9300-C6C227E24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маленькие\fFJdjV3wR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92895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Деда Мороза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85728"/>
            <a:ext cx="2900354" cy="615475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Комната подарков</a:t>
            </a:r>
            <a:r>
              <a:rPr lang="ru-RU" sz="2000" b="1" dirty="0" smtClean="0"/>
              <a:t>. В этой комнате собраны дары, которые преподнесли маленькие и большие друзья. Здесь и ярославские майолика, и панно сделанное уральскими мастерами, и магический бубен, привезённый с полюса холода – Оймякона. Трогать бубен просто так, для баловства, запрещается: он отгоняет злых духов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4143372" y="357166"/>
            <a:ext cx="1216152" cy="1216152"/>
          </a:xfrm>
          <a:prstGeom prst="quad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Documents and Settings\Admin\Рабочий стол\маленькие\rS3tt3BCxM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5000660" cy="6357982"/>
          </a:xfrm>
          <a:prstGeom prst="rect">
            <a:avLst/>
          </a:prstGeom>
          <a:noFill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4572000" y="142852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14290"/>
            <a:ext cx="2400288" cy="6215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Столовая.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Здесь всё в русских традициях – стол со скатертью и пузатый самовар. Дед Мороз обожает дары из кладовой матушки-природы. По осени Дед Мороз ходит в лес по грибы да ягоды. Пьёт квасы, морсы клюквенные, напиток можжевеловый, но любит и калачи, баранки, блины! Бывает мороженым лакомится. А вот конфеты детям отдаёт – он же не маленький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1571604" y="1714488"/>
            <a:ext cx="1216152" cy="1216152"/>
          </a:xfrm>
          <a:prstGeom prst="quad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Documents and Settings\Admin\Рабочий стол\маленькие\LsvuzLWnN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643603" cy="6215106"/>
          </a:xfrm>
          <a:prstGeom prst="rect">
            <a:avLst/>
          </a:prstGeom>
          <a:noFill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642910" y="357166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До встречи в следующем году!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7500958" y="1357298"/>
            <a:ext cx="1216152" cy="1216152"/>
          </a:xfrm>
          <a:prstGeom prst="quad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357158" y="5214950"/>
            <a:ext cx="1216152" cy="1216152"/>
          </a:xfrm>
          <a:prstGeom prst="quad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7643834" y="5000636"/>
            <a:ext cx="1216152" cy="1216152"/>
          </a:xfrm>
          <a:prstGeom prst="quad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Documents and Settings\Admin\Рабочий стол\маленькие\se0JIc9WE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810269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аленькие\YKEtaKzZz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00026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Добро пожаловать 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маленькие\sNkIBKhc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 древнему обычаю фундамент дома Деда Мороза положен на бересту. Под венцами терема лежат серебряные монеты, как символ благополучия и благосостояния. Высота дома – 24 метра, на его крышу ушло 11 тонн меди. Возведено это чудо местными умельцами за 20 дней…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857892"/>
            <a:ext cx="8215370" cy="10001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Ключ от терема добрые друзья – государевы люди из Вологды и Москвы – вручили 25 декабря 1999 года. С тех пор здесь живёт Дед Мороз со сказочной свитой и добрыми помощниками.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Рабочий стол\маленькие\8f05SF6BH7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1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аленькие\qXq2tiy20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286808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86808" cy="17859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Комната проектов</a:t>
            </a:r>
            <a:r>
              <a:rPr lang="ru-RU" sz="2000" b="1" dirty="0" smtClean="0"/>
              <a:t>. </a:t>
            </a:r>
            <a:br>
              <a:rPr lang="ru-RU" sz="2000" b="1" dirty="0" smtClean="0"/>
            </a:br>
            <a:r>
              <a:rPr lang="ru-RU" sz="2000" b="1" dirty="0" smtClean="0"/>
              <a:t>- В этой комнате хранятся  заветные мечты и желания Деда Мороза. Тут и карта путешествий по миру, и сказочные проекты, поясняющие, как будут выглядеть его  владения лет эдак через 30. Мечтает Дед Мороз об огромном дворце, где можно и праздники устраивать, и добрые дела вершить</a:t>
            </a:r>
            <a:endParaRPr lang="ru-RU" sz="2000" b="1" dirty="0"/>
          </a:p>
        </p:txBody>
      </p:sp>
      <p:pic>
        <p:nvPicPr>
          <p:cNvPr id="21508" name="Picture 4" descr="http://im6-tub-ru.yandex.net/i?id=235654343-6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14351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cs9702.vkontakte.ru/u12737042/-14/x_8495a2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358246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28588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Рабочий кабинет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За этим столом Дед Мороз читает детские письма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 четырьмя стрелками 4"/>
          <p:cNvSpPr/>
          <p:nvPr/>
        </p:nvSpPr>
        <p:spPr>
          <a:xfrm>
            <a:off x="785786" y="1285860"/>
            <a:ext cx="1571636" cy="1285884"/>
          </a:xfrm>
          <a:prstGeom prst="quad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Admin\Рабочий стол\маленькие\O_3tt54jR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428736"/>
            <a:ext cx="7902604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972452" cy="15716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Комната мастериц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Каждый костюм Деда Мороза эксклюзивен. Ведь мастерицы, создавая его, копируют орнамент то с лёгкой паутинки на траве, то с причудливых переплетений берёзовых веточек.</a:t>
            </a:r>
            <a:endParaRPr lang="ru-RU" sz="2000" b="1" dirty="0"/>
          </a:p>
        </p:txBody>
      </p:sp>
      <p:sp>
        <p:nvSpPr>
          <p:cNvPr id="6" name="Выноска с четырьмя стрелками 5"/>
          <p:cNvSpPr/>
          <p:nvPr/>
        </p:nvSpPr>
        <p:spPr>
          <a:xfrm>
            <a:off x="1214414" y="1928802"/>
            <a:ext cx="1216152" cy="1216152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9288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Гардеробная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dirty="0" smtClean="0"/>
              <a:t>Все 14 нарядов Деда Мороза хранятся в гардеробной. Самый главный, красный – «Праздничное сияние». Сшит он для торжественных зимних выездов. На самые желанные встречи Дед Мороз одевает тёмно-синий костюм «Блеск серебра». Есть и летний вариант – брюки с кружевными лампасами и голубенькая шёлковая рубашка, отделанная вологодским кружевом, которое сплели детишки из школ Великого Устюга.</a:t>
            </a:r>
            <a:endParaRPr lang="ru-RU" sz="2000" b="1" dirty="0"/>
          </a:p>
        </p:txBody>
      </p:sp>
      <p:pic>
        <p:nvPicPr>
          <p:cNvPr id="8194" name="Picture 2" descr="C:\Documents and Settings\Admin\Рабочий стол\маленькие\omHtEqopC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928802"/>
            <a:ext cx="3571900" cy="456723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маленькие\0DntRsD1y1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4000528" cy="459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маленькие\eRJcsaPF0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3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Спальня.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Опочивальня Деда Мороза. Каждый резной завиток на кровати – со значением. В изголовье – солнышко красное, в ногах – месяц ясный. Покрывало морозным узором расшито, а матрац туго набит сеном, Подушек семь, как и дней недели В понедельник спит на самой малюсенькой, в воскресенье – на самой большой. Подушки все волшебные в каждой хранятся мечты и желания ребятишек, во сне их Дед Мороз исполняет.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163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 гостях у Деда Мороза</vt:lpstr>
      <vt:lpstr>Добро пожаловать !</vt:lpstr>
      <vt:lpstr>Слайд 3</vt:lpstr>
      <vt:lpstr>Ключ от терема добрые друзья – государевы люди из Вологды и Москвы – вручили 25 декабря 1999 года. С тех пор здесь живёт Дед Мороз со сказочной свитой и добрыми помощниками.</vt:lpstr>
      <vt:lpstr>Комната проектов.  - В этой комнате хранятся  заветные мечты и желания Деда Мороза. Тут и карта путешествий по миру, и сказочные проекты, поясняющие, как будут выглядеть его  владения лет эдак через 30. Мечтает Дед Мороз об огромном дворце, где можно и праздники устраивать, и добрые дела вершить</vt:lpstr>
      <vt:lpstr>Рабочий кабинет. - За этим столом Дед Мороз читает детские письма</vt:lpstr>
      <vt:lpstr>Комната мастериц. Каждый костюм Деда Мороза эксклюзивен. Ведь мастерицы, создавая его, копируют орнамент то с лёгкой паутинки на траве, то с причудливых переплетений берёзовых веточек.</vt:lpstr>
      <vt:lpstr>Гардеробная. Все 14 нарядов Деда Мороза хранятся в гардеробной. Самый главный, красный – «Праздничное сияние». Сшит он для торжественных зимних выездов. На самые желанные встречи Дед Мороз одевает тёмно-синий костюм «Блеск серебра». Есть и летний вариант – брюки с кружевными лампасами и голубенькая шёлковая рубашка, отделанная вологодским кружевом, которое сплели детишки из школ Великого Устюга.</vt:lpstr>
      <vt:lpstr>Спальня. Опочивальня Деда Мороза. Каждый резной завиток на кровати – со значением. В изголовье – солнышко красное, в ногах – месяц ясный. Покрывало морозным узором расшито, а матрац туго набит сеном, Подушек семь, как и дней недели В понедельник спит на самой малюсенькой, в воскресенье – на самой большой. Подушки все волшебные в каждой хранятся мечты и желания ребятишек, во сне их Дед Мороз исполняет.</vt:lpstr>
      <vt:lpstr>Комната подарков. В этой комнате собраны дары, которые преподнесли маленькие и большие друзья. Здесь и ярославские майолика, и панно сделанное уральскими мастерами, и магический бубен, привезённый с полюса холода – Оймякона. Трогать бубен просто так, для баловства, запрещается: он отгоняет злых духов.</vt:lpstr>
      <vt:lpstr>Столовая. - Здесь всё в русских традициях – стол со скатертью и пузатый самовар. Дед Мороз обожает дары из кладовой матушки-природы. По осени Дед Мороз ходит в лес по грибы да ягоды. Пьёт квасы, морсы клюквенные, напиток можжевеловый, но любит и калачи, баранки, блины! Бывает мороженым лакомится. А вот конфеты детям отдаёт – он же не маленький!</vt:lpstr>
      <vt:lpstr>До встречи в следующем году!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2012-12-01T10:18:26Z</dcterms:created>
  <dcterms:modified xsi:type="dcterms:W3CDTF">2012-12-02T19:14:37Z</dcterms:modified>
</cp:coreProperties>
</file>