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14.04.2012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microsoft.com/office/2007/relationships/hdphoto" Target="../media/hdphoto1.wdp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0049" y="260648"/>
            <a:ext cx="4413250" cy="6432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11526" y="260648"/>
            <a:ext cx="4392488" cy="659735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400" b="1" dirty="0" smtClean="0">
              <a:latin typeface="Arial"/>
            </a:endParaRPr>
          </a:p>
          <a:p>
            <a:pPr algn="ctr"/>
            <a:endParaRPr lang="ru-RU" sz="1400" b="1" dirty="0">
              <a:latin typeface="Arial"/>
            </a:endParaRPr>
          </a:p>
          <a:p>
            <a:pPr algn="ctr"/>
            <a:endParaRPr lang="ru-RU" sz="1400" b="1" dirty="0" smtClean="0">
              <a:latin typeface="Arial"/>
            </a:endParaRPr>
          </a:p>
          <a:p>
            <a:pPr algn="ctr"/>
            <a:endParaRPr lang="ru-RU" sz="1400" b="1" dirty="0">
              <a:latin typeface="Arial"/>
            </a:endParaRPr>
          </a:p>
          <a:p>
            <a:pPr algn="ctr"/>
            <a:endParaRPr lang="ru-RU" sz="1400" b="1" dirty="0" smtClean="0">
              <a:latin typeface="Arial"/>
            </a:endParaRPr>
          </a:p>
          <a:p>
            <a:pPr algn="ctr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u="sng" dirty="0">
                <a:latin typeface="Times New Roman" pitchFamily="18" charset="0"/>
                <a:cs typeface="Times New Roman" pitchFamily="18" charset="0"/>
              </a:rPr>
              <a:t>( Дополнительный урок 21апреля- рисование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1400" b="1" dirty="0">
              <a:latin typeface="Arial"/>
            </a:endParaRPr>
          </a:p>
          <a:p>
            <a:pPr algn="ctr"/>
            <a:endParaRPr lang="ru-RU" sz="1400" b="1" dirty="0" smtClean="0">
              <a:latin typeface="Arial"/>
            </a:endParaRPr>
          </a:p>
          <a:p>
            <a:pPr algn="ctr"/>
            <a:endParaRPr lang="ru-RU" sz="1400" b="1" dirty="0">
              <a:latin typeface="Arial"/>
            </a:endParaRPr>
          </a:p>
          <a:p>
            <a:pPr algn="ctr"/>
            <a:r>
              <a:rPr lang="ru-RU" sz="1400" dirty="0"/>
              <a:t>Зимние </a:t>
            </a:r>
            <a:r>
              <a:rPr lang="ru-RU" sz="1400" dirty="0" smtClean="0"/>
              <a:t>чудеса</a:t>
            </a:r>
          </a:p>
          <a:p>
            <a:r>
              <a:rPr lang="ru-RU" sz="1400" dirty="0"/>
              <a:t>В белых шапках все дома.</a:t>
            </a:r>
          </a:p>
          <a:p>
            <a:endParaRPr lang="ru-RU" sz="1400" dirty="0" smtClean="0"/>
          </a:p>
          <a:p>
            <a:endParaRPr lang="ru-RU" sz="1400" dirty="0"/>
          </a:p>
          <a:p>
            <a:endParaRPr lang="ru-RU" sz="1400" dirty="0" smtClean="0"/>
          </a:p>
          <a:p>
            <a:endParaRPr lang="ru-RU" sz="1400" dirty="0"/>
          </a:p>
          <a:p>
            <a:endParaRPr lang="ru-RU" sz="1400" dirty="0" smtClean="0"/>
          </a:p>
          <a:p>
            <a:endParaRPr lang="ru-RU" sz="1400" dirty="0"/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  </a:t>
            </a:r>
          </a:p>
          <a:p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200" b="1" dirty="0" smtClean="0">
              <a:latin typeface="Arial"/>
            </a:endParaRPr>
          </a:p>
          <a:p>
            <a:pPr algn="ctr"/>
            <a:endParaRPr lang="ru-RU" sz="1400" b="1" dirty="0" smtClean="0">
              <a:latin typeface="Arial"/>
            </a:endParaRPr>
          </a:p>
          <a:p>
            <a:endParaRPr lang="ru-RU" sz="1400" b="1" dirty="0" smtClean="0">
              <a:latin typeface="Arial"/>
            </a:endParaRPr>
          </a:p>
          <a:p>
            <a:endParaRPr lang="ru-RU" sz="1400" b="1" dirty="0">
              <a:latin typeface="Arial"/>
            </a:endParaRPr>
          </a:p>
          <a:p>
            <a:endParaRPr lang="ru-RU" sz="1400" b="1" dirty="0" smtClean="0">
              <a:latin typeface="Arial"/>
            </a:endParaRPr>
          </a:p>
          <a:p>
            <a:endParaRPr lang="ru-RU" sz="1400" b="1" dirty="0">
              <a:latin typeface="Arial"/>
            </a:endParaRPr>
          </a:p>
        </p:txBody>
      </p:sp>
      <p:sp>
        <p:nvSpPr>
          <p:cNvPr id="5" name="Управляющая кнопка: домой 4">
            <a:hlinkClick r:id="" action="ppaction://hlinkshowjump?jump=firstslide" highlightClick="1"/>
          </p:cNvPr>
          <p:cNvSpPr/>
          <p:nvPr/>
        </p:nvSpPr>
        <p:spPr>
          <a:xfrm>
            <a:off x="111526" y="278314"/>
            <a:ext cx="439300" cy="483780"/>
          </a:xfrm>
          <a:prstGeom prst="actionButtonHom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5666534" y="375096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14 апреля.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19796" y="174353"/>
            <a:ext cx="381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Букварь. Чтение по закладке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891" y="818326"/>
            <a:ext cx="4279900" cy="1358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5988" y="3257564"/>
            <a:ext cx="4279900" cy="1354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986" y="1916832"/>
            <a:ext cx="4279900" cy="1358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 descr="D:\Мои документв\Мои рисунки\ГНОМЫ\d51a8138d8c1t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1018" y="761890"/>
            <a:ext cx="761623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3196" y="818326"/>
            <a:ext cx="835017" cy="7515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5583" y="736085"/>
            <a:ext cx="846324" cy="7616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962" y="1986420"/>
            <a:ext cx="880319" cy="93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328939">
            <a:off x="6469724" y="2023777"/>
            <a:ext cx="800267" cy="8473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0492" y="1865113"/>
            <a:ext cx="977721" cy="977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9" name="Прямая соединительная линия 8"/>
          <p:cNvCxnSpPr/>
          <p:nvPr/>
        </p:nvCxnSpPr>
        <p:spPr>
          <a:xfrm>
            <a:off x="4975776" y="1700808"/>
            <a:ext cx="96437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1270" y="2976779"/>
            <a:ext cx="1049337" cy="109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11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2695" y="2918523"/>
            <a:ext cx="1049337" cy="109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1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0510" y="1700808"/>
            <a:ext cx="1049337" cy="109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2696" y="1755576"/>
            <a:ext cx="1049337" cy="109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9454" y="2975014"/>
            <a:ext cx="1049337" cy="109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2749" y="4437112"/>
            <a:ext cx="3227850" cy="2420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174" y="3411702"/>
            <a:ext cx="2493523" cy="34462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31176" y="3084551"/>
            <a:ext cx="32515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Реши пример и раскрась.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5282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79817"/>
            <a:ext cx="733148" cy="9997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308880"/>
            <a:ext cx="733148" cy="9997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0620" y="279817"/>
            <a:ext cx="733148" cy="9997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6916" y="279816"/>
            <a:ext cx="733148" cy="9997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406" y="308880"/>
            <a:ext cx="733148" cy="9997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1201" y="308880"/>
            <a:ext cx="733148" cy="9997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308880"/>
            <a:ext cx="733148" cy="9997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люс 4"/>
          <p:cNvSpPr/>
          <p:nvPr/>
        </p:nvSpPr>
        <p:spPr>
          <a:xfrm>
            <a:off x="4319973" y="506749"/>
            <a:ext cx="504056" cy="604007"/>
          </a:xfrm>
          <a:prstGeom prst="mathPlu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авно 5"/>
          <p:cNvSpPr/>
          <p:nvPr/>
        </p:nvSpPr>
        <p:spPr>
          <a:xfrm>
            <a:off x="6601292" y="628733"/>
            <a:ext cx="785774" cy="360040"/>
          </a:xfrm>
          <a:prstGeom prst="mathEqual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668344" y="323410"/>
            <a:ext cx="792088" cy="97068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556792"/>
            <a:ext cx="823529" cy="1029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7712" y="1584986"/>
            <a:ext cx="823529" cy="1029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8450" y="1569274"/>
            <a:ext cx="823529" cy="1029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3350" y="1556792"/>
            <a:ext cx="823529" cy="1029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" name="Плюс 24"/>
          <p:cNvSpPr/>
          <p:nvPr/>
        </p:nvSpPr>
        <p:spPr>
          <a:xfrm>
            <a:off x="3698036" y="1797687"/>
            <a:ext cx="504056" cy="604007"/>
          </a:xfrm>
          <a:prstGeom prst="mathPlu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5607" y="1608116"/>
            <a:ext cx="823529" cy="1029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7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2078" y="1611231"/>
            <a:ext cx="823529" cy="1029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6224" y="1611231"/>
            <a:ext cx="823529" cy="1029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2695" y="1584984"/>
            <a:ext cx="823529" cy="1029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" name="Равно 29"/>
          <p:cNvSpPr/>
          <p:nvPr/>
        </p:nvSpPr>
        <p:spPr>
          <a:xfrm>
            <a:off x="7572114" y="1945916"/>
            <a:ext cx="785774" cy="360040"/>
          </a:xfrm>
          <a:prstGeom prst="mathEqual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8309530" y="1693928"/>
            <a:ext cx="792088" cy="97068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074" y="2924944"/>
            <a:ext cx="966404" cy="869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7712" y="2924944"/>
            <a:ext cx="966404" cy="869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9493" y="2934626"/>
            <a:ext cx="966404" cy="869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59" y="2934626"/>
            <a:ext cx="966404" cy="869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5519" y="2934626"/>
            <a:ext cx="966404" cy="869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7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566" y="2927445"/>
            <a:ext cx="966404" cy="869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8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3842" y="3008129"/>
            <a:ext cx="966404" cy="869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0" name="Равно 39"/>
          <p:cNvSpPr/>
          <p:nvPr/>
        </p:nvSpPr>
        <p:spPr>
          <a:xfrm>
            <a:off x="7512226" y="3375211"/>
            <a:ext cx="559571" cy="262263"/>
          </a:xfrm>
          <a:prstGeom prst="mathEqual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8351912" y="2874483"/>
            <a:ext cx="792088" cy="97068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Минус 7"/>
          <p:cNvSpPr/>
          <p:nvPr/>
        </p:nvSpPr>
        <p:spPr>
          <a:xfrm>
            <a:off x="5629876" y="3362327"/>
            <a:ext cx="671228" cy="288032"/>
          </a:xfrm>
          <a:prstGeom prst="mathMinu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149080"/>
            <a:ext cx="959857" cy="8446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4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593" y="4111359"/>
            <a:ext cx="959857" cy="8446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5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3451" y="4111359"/>
            <a:ext cx="959857" cy="8446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6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8307" y="4111359"/>
            <a:ext cx="959857" cy="8446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7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8450" y="4111359"/>
            <a:ext cx="959857" cy="8446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3620" y="4198776"/>
            <a:ext cx="861560" cy="757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5180" y="4114658"/>
            <a:ext cx="957263" cy="84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7738" y="4111359"/>
            <a:ext cx="957263" cy="84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1" name="Минус 50"/>
          <p:cNvSpPr/>
          <p:nvPr/>
        </p:nvSpPr>
        <p:spPr>
          <a:xfrm>
            <a:off x="4845234" y="4388030"/>
            <a:ext cx="671228" cy="288032"/>
          </a:xfrm>
          <a:prstGeom prst="mathMinu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Равно 51"/>
          <p:cNvSpPr/>
          <p:nvPr/>
        </p:nvSpPr>
        <p:spPr>
          <a:xfrm>
            <a:off x="7851907" y="4440285"/>
            <a:ext cx="559571" cy="262263"/>
          </a:xfrm>
          <a:prstGeom prst="mathEqual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3" name="Равно 52"/>
          <p:cNvSpPr/>
          <p:nvPr/>
        </p:nvSpPr>
        <p:spPr>
          <a:xfrm>
            <a:off x="7319350" y="5739558"/>
            <a:ext cx="559571" cy="262263"/>
          </a:xfrm>
          <a:prstGeom prst="mathEqual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2060" name="Picture 1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1912" y="4080121"/>
            <a:ext cx="817563" cy="993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1" name="Picture 1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152" y="5339861"/>
            <a:ext cx="792705" cy="1061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6" name="Picture 1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252" y="5366517"/>
            <a:ext cx="792705" cy="1061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7" name="Picture 1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611" y="5339861"/>
            <a:ext cx="792705" cy="1061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8" name="Picture 1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9990" y="5366517"/>
            <a:ext cx="792705" cy="1061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2" name="Picture 14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1240" y="5366517"/>
            <a:ext cx="792163" cy="106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0" name="Picture 1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519" y="5366517"/>
            <a:ext cx="792705" cy="1061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1" name="Минус 60"/>
          <p:cNvSpPr/>
          <p:nvPr/>
        </p:nvSpPr>
        <p:spPr>
          <a:xfrm>
            <a:off x="5127242" y="5656081"/>
            <a:ext cx="671228" cy="288032"/>
          </a:xfrm>
          <a:prstGeom prst="mathMinu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2" name="Picture 1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9240" y="5413284"/>
            <a:ext cx="792705" cy="1061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3" name="Picture 1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0863" y="5413284"/>
            <a:ext cx="792705" cy="1061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4" name="Picture 1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8826" y="5303209"/>
            <a:ext cx="817563" cy="993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0149440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</TotalTime>
  <Words>23</Words>
  <Application>Microsoft Office PowerPoint</Application>
  <PresentationFormat>Экран (4:3)</PresentationFormat>
  <Paragraphs>43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Deafult User</cp:lastModifiedBy>
  <cp:revision>24</cp:revision>
  <cp:lastPrinted>2012-04-14T17:22:52Z</cp:lastPrinted>
  <dcterms:modified xsi:type="dcterms:W3CDTF">2012-04-14T17:26:47Z</dcterms:modified>
</cp:coreProperties>
</file>