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51A2-89B1-4494-9F9A-C64D86455FD7}" type="datetimeFigureOut">
              <a:rPr lang="ru-RU" smtClean="0"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267A-CF79-4A09-B168-63115B2D49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900113" y="2205038"/>
            <a:ext cx="6551612" cy="3744912"/>
          </a:xfrm>
          <a:prstGeom prst="ellipse">
            <a:avLst/>
          </a:prstGeom>
          <a:solidFill>
            <a:srgbClr val="FFC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1331913" y="2636838"/>
            <a:ext cx="5761037" cy="3024187"/>
          </a:xfrm>
          <a:prstGeom prst="ellipse">
            <a:avLst/>
          </a:prstGeom>
          <a:solidFill>
            <a:srgbClr val="FFC000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09588"/>
          </a:xfrm>
        </p:spPr>
        <p:txBody>
          <a:bodyPr>
            <a:normAutofit fontScale="90000"/>
          </a:bodyPr>
          <a:lstStyle/>
          <a:p>
            <a:r>
              <a:rPr lang="ru-RU" sz="4000"/>
              <a:t>          Зарядка для глаз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001000" cy="5275263"/>
          </a:xfrm>
        </p:spPr>
        <p:txBody>
          <a:bodyPr/>
          <a:lstStyle/>
          <a:p>
            <a:r>
              <a:rPr lang="ru-RU" sz="2600"/>
              <a:t>Я здоровье сберегу</a:t>
            </a:r>
          </a:p>
          <a:p>
            <a:pPr>
              <a:buFontTx/>
              <a:buNone/>
            </a:pPr>
            <a:r>
              <a:rPr lang="ru-RU" sz="2600"/>
              <a:t>Сам себе я помогу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40200" y="1844675"/>
            <a:ext cx="0" cy="42497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1908175" y="3284538"/>
            <a:ext cx="2209800" cy="1657350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140200" y="3284538"/>
            <a:ext cx="2209800" cy="1657350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50825" y="4149725"/>
            <a:ext cx="8137525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995738" y="27813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627313" y="40052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2555875" y="40052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995738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500563" y="2708275"/>
            <a:ext cx="14398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1835150" y="2205038"/>
            <a:ext cx="10080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4500563" y="3357563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932363" y="2492375"/>
            <a:ext cx="935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№3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419475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№2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700338" y="36449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№1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627313" y="17732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№4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356100" y="32845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№5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Зарядка для глаз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Зарядка для глаз</dc:title>
  <dc:creator>Кадочникова</dc:creator>
  <cp:lastModifiedBy>www.PHILka.RU</cp:lastModifiedBy>
  <cp:revision>2</cp:revision>
  <dcterms:created xsi:type="dcterms:W3CDTF">2010-01-15T11:07:05Z</dcterms:created>
  <dcterms:modified xsi:type="dcterms:W3CDTF">2010-01-15T11:22:55Z</dcterms:modified>
</cp:coreProperties>
</file>