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212725"/>
            <a:ext cx="441325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5450" y="212725"/>
            <a:ext cx="4392488" cy="6408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45450" y="345627"/>
            <a:ext cx="418947" cy="385511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66533" y="2606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 апреля.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98" y="30497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Букварь. Чтение по закладке.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урок – пение.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24" y="731138"/>
            <a:ext cx="39925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50" y="809226"/>
            <a:ext cx="39925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D:\Мои документв\Мои рисунки\посуда\d2d15d70a95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310" y="3521503"/>
            <a:ext cx="958446" cy="95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920324" y="3429000"/>
            <a:ext cx="41161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D:\Мои документв\Мои рисунки\посуда\9aa73f874a7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860" y="4650535"/>
            <a:ext cx="1598363" cy="15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D:\Мои документв\Мои рисунки\мультики\1252290250_kazkovi-2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530073"/>
            <a:ext cx="678038" cy="95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Мои документв\Мои рисунки\мультики\svin0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701" y="5266632"/>
            <a:ext cx="720081" cy="98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Мои документв\Мои рисунки\мультики\Копия (5) nu-pogod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12" y="3521502"/>
            <a:ext cx="585693" cy="9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Мои документв\Мои рисунки\мультики\Копия skazk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67" y="5085184"/>
            <a:ext cx="912958" cy="116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4989860" y="4650535"/>
            <a:ext cx="10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403482" y="6424964"/>
            <a:ext cx="10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56253" y="6453336"/>
            <a:ext cx="10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989860" y="6465907"/>
            <a:ext cx="10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890587" y="4622163"/>
            <a:ext cx="10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415523" y="4594867"/>
            <a:ext cx="10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50" y="2173038"/>
            <a:ext cx="39925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9" y="4104280"/>
            <a:ext cx="3186135" cy="238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23529" y="3645024"/>
            <a:ext cx="4157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Положи капусту с ответом 5 в корзинку.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59"/>
          <a:stretch/>
        </p:blipFill>
        <p:spPr bwMode="auto">
          <a:xfrm>
            <a:off x="5612705" y="2050421"/>
            <a:ext cx="2789032" cy="136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Deafult User</cp:lastModifiedBy>
  <cp:revision>20</cp:revision>
  <cp:lastPrinted>2011-11-25T16:50:37Z</cp:lastPrinted>
  <dcterms:modified xsi:type="dcterms:W3CDTF">2012-04-19T18:42:10Z</dcterms:modified>
</cp:coreProperties>
</file>