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70F129-39D6-46A2-9D28-AA3DD5499EC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3BCCF1-CC53-4374-A09E-24269996B3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Знакомство с буквой </a:t>
            </a:r>
            <a:r>
              <a:rPr lang="ru-RU" dirty="0" err="1" smtClean="0"/>
              <a:t>Г,г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«ООШ с. Ивановки»</a:t>
            </a:r>
          </a:p>
          <a:p>
            <a:r>
              <a:rPr lang="ru-RU" dirty="0" smtClean="0"/>
              <a:t>Боброва И.В.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Новая папка (2)\Отсканировано 09.11.2014 16-5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860032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06084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203848" y="602128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Ирина\Desktop\Новая папка (2)\Отсканировано 09.11.2014 16-58 (2)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953889"/>
            <a:ext cx="3842250" cy="23347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71800" y="501317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501317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01317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5013176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501317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0760" y="500042"/>
            <a:ext cx="95731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г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58082" y="500042"/>
            <a:ext cx="1156086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г</a:t>
            </a:r>
            <a:r>
              <a:rPr lang="en-US" sz="6000" b="1" dirty="0" smtClean="0"/>
              <a:t>’]</a:t>
            </a:r>
            <a:endParaRPr lang="ru-RU" sz="6000" b="1" dirty="0"/>
          </a:p>
        </p:txBody>
      </p:sp>
      <p:pic>
        <p:nvPicPr>
          <p:cNvPr id="5" name="Рисунок 4" descr="4f8880777b9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2071678"/>
            <a:ext cx="2500328" cy="1428760"/>
          </a:xfrm>
          <a:prstGeom prst="rect">
            <a:avLst/>
          </a:prstGeom>
        </p:spPr>
      </p:pic>
      <p:pic>
        <p:nvPicPr>
          <p:cNvPr id="6" name="Рисунок 5" descr="ButtonCrysDB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5857892"/>
            <a:ext cx="714380" cy="714380"/>
          </a:xfrm>
          <a:prstGeom prst="rect">
            <a:avLst/>
          </a:prstGeom>
        </p:spPr>
      </p:pic>
      <p:pic>
        <p:nvPicPr>
          <p:cNvPr id="7" name="Рисунок 6" descr="Рисунок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4876" y="3857628"/>
            <a:ext cx="2952771" cy="22145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7786710" y="1857364"/>
            <a:ext cx="276225" cy="276225"/>
          </a:xfrm>
          <a:prstGeom prst="rect">
            <a:avLst/>
          </a:prstGeom>
        </p:spPr>
      </p:pic>
      <p:pic>
        <p:nvPicPr>
          <p:cNvPr id="9" name="Рисунок 8" descr="alphabet-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28604"/>
            <a:ext cx="4214842" cy="5666620"/>
          </a:xfrm>
          <a:prstGeom prst="rect">
            <a:avLst/>
          </a:prstGeom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Гном гулял. Гном играл.</a:t>
            </a:r>
          </a:p>
          <a:p>
            <a:r>
              <a:rPr lang="ru-RU" sz="4800" dirty="0" smtClean="0"/>
              <a:t>Грянул гром. Где гном?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Новая папка (2)\Отсканировано 09.11.2014 16-58 (3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6048672" cy="6093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36</Words>
  <Application>Microsoft Office PowerPoint</Application>
  <PresentationFormat>Экран (4:3)</PresentationFormat>
  <Paragraphs>8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Знакомство с буквой Г,г.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буквой Г,г.</dc:title>
  <dc:creator>RePack by SPecialiST</dc:creator>
  <cp:lastModifiedBy>RePack by SPecialiST</cp:lastModifiedBy>
  <cp:revision>4</cp:revision>
  <dcterms:created xsi:type="dcterms:W3CDTF">2014-11-09T12:55:27Z</dcterms:created>
  <dcterms:modified xsi:type="dcterms:W3CDTF">2014-11-09T13:32:35Z</dcterms:modified>
</cp:coreProperties>
</file>